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633" r:id="rId1"/>
    <p:sldMasterId id="2147484653" r:id="rId2"/>
  </p:sldMasterIdLst>
  <p:notesMasterIdLst>
    <p:notesMasterId r:id="rId36"/>
  </p:notesMasterIdLst>
  <p:sldIdLst>
    <p:sldId id="342" r:id="rId3"/>
    <p:sldId id="310" r:id="rId4"/>
    <p:sldId id="265" r:id="rId5"/>
    <p:sldId id="333" r:id="rId6"/>
    <p:sldId id="334" r:id="rId7"/>
    <p:sldId id="317" r:id="rId8"/>
    <p:sldId id="272" r:id="rId9"/>
    <p:sldId id="274" r:id="rId10"/>
    <p:sldId id="275" r:id="rId11"/>
    <p:sldId id="321" r:id="rId12"/>
    <p:sldId id="313" r:id="rId13"/>
    <p:sldId id="322" r:id="rId14"/>
    <p:sldId id="314" r:id="rId15"/>
    <p:sldId id="340" r:id="rId16"/>
    <p:sldId id="323" r:id="rId17"/>
    <p:sldId id="324" r:id="rId18"/>
    <p:sldId id="279" r:id="rId19"/>
    <p:sldId id="318" r:id="rId20"/>
    <p:sldId id="325" r:id="rId21"/>
    <p:sldId id="281" r:id="rId22"/>
    <p:sldId id="326" r:id="rId23"/>
    <p:sldId id="332" r:id="rId24"/>
    <p:sldId id="327" r:id="rId25"/>
    <p:sldId id="328" r:id="rId26"/>
    <p:sldId id="283" r:id="rId27"/>
    <p:sldId id="284" r:id="rId28"/>
    <p:sldId id="285" r:id="rId29"/>
    <p:sldId id="287" r:id="rId30"/>
    <p:sldId id="288" r:id="rId31"/>
    <p:sldId id="291" r:id="rId32"/>
    <p:sldId id="290" r:id="rId33"/>
    <p:sldId id="292" r:id="rId34"/>
    <p:sldId id="339" r:id="rId35"/>
  </p:sldIdLst>
  <p:sldSz cx="9144000" cy="5715000" type="screen16x1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4">
          <p15:clr>
            <a:srgbClr val="A4A3A4"/>
          </p15:clr>
        </p15:guide>
        <p15:guide id="2" orient="horz" pos="1800">
          <p15:clr>
            <a:srgbClr val="A4A3A4"/>
          </p15:clr>
        </p15:guide>
        <p15:guide id="3" orient="horz">
          <p15:clr>
            <a:srgbClr val="A4A3A4"/>
          </p15:clr>
        </p15:guide>
        <p15:guide id="4" pos="2880">
          <p15:clr>
            <a:srgbClr val="A4A3A4"/>
          </p15:clr>
        </p15:guide>
        <p15:guide id="5" pos="295">
          <p15:clr>
            <a:srgbClr val="A4A3A4"/>
          </p15:clr>
        </p15:guide>
        <p15:guide id="6" pos="612">
          <p15:clr>
            <a:srgbClr val="A4A3A4"/>
          </p15:clr>
        </p15:guide>
        <p15:guide id="7"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82791" autoAdjust="0"/>
  </p:normalViewPr>
  <p:slideViewPr>
    <p:cSldViewPr>
      <p:cViewPr varScale="1">
        <p:scale>
          <a:sx n="114" d="100"/>
          <a:sy n="114" d="100"/>
        </p:scale>
        <p:origin x="1164" y="96"/>
      </p:cViewPr>
      <p:guideLst>
        <p:guide orient="horz" pos="1044"/>
        <p:guide orient="horz" pos="1800"/>
        <p:guide orient="horz"/>
        <p:guide pos="2880"/>
        <p:guide pos="295"/>
        <p:guide pos="612"/>
        <p:guide pos="5465"/>
      </p:guideLst>
    </p:cSldViewPr>
  </p:slideViewPr>
  <p:notesTextViewPr>
    <p:cViewPr>
      <p:scale>
        <a:sx n="1" d="1"/>
        <a:sy n="1" d="1"/>
      </p:scale>
      <p:origin x="0" y="0"/>
    </p:cViewPr>
  </p:notesTextViewPr>
  <p:sorterViewPr>
    <p:cViewPr>
      <p:scale>
        <a:sx n="100" d="100"/>
        <a:sy n="100" d="100"/>
      </p:scale>
      <p:origin x="0" y="52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endParaRPr lang="en-US"/>
          </a:p>
        </p:txBody>
      </p:sp>
      <p:sp>
        <p:nvSpPr>
          <p:cNvPr id="3" name="Date Placeholder 2"/>
          <p:cNvSpPr>
            <a:spLocks noGrp="1"/>
          </p:cNvSpPr>
          <p:nvPr>
            <p:ph type="dt" idx="1"/>
          </p:nvPr>
        </p:nvSpPr>
        <p:spPr>
          <a:xfrm>
            <a:off x="3850443" y="1"/>
            <a:ext cx="2945659" cy="496332"/>
          </a:xfrm>
          <a:prstGeom prst="rect">
            <a:avLst/>
          </a:prstGeom>
        </p:spPr>
        <p:txBody>
          <a:bodyPr vert="horz" lIns="95562" tIns="47781" rIns="95562" bIns="47781" rtlCol="0"/>
          <a:lstStyle>
            <a:lvl1pPr algn="r">
              <a:defRPr sz="1300"/>
            </a:lvl1pPr>
          </a:lstStyle>
          <a:p>
            <a:fld id="{E5BB1108-CF54-471A-95C5-C0546FAEBF66}" type="datetimeFigureOut">
              <a:rPr lang="en-US" smtClean="0"/>
              <a:t>5/4/2021</a:t>
            </a:fld>
            <a:endParaRPr lang="en-US"/>
          </a:p>
        </p:txBody>
      </p:sp>
      <p:sp>
        <p:nvSpPr>
          <p:cNvPr id="4" name="Slide Image Placeholder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5562" tIns="47781" rIns="95562" bIns="47781"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5562" tIns="47781" rIns="95562" bIns="477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6332"/>
          </a:xfrm>
          <a:prstGeom prst="rect">
            <a:avLst/>
          </a:prstGeom>
        </p:spPr>
        <p:txBody>
          <a:bodyPr vert="horz" lIns="95562" tIns="47781" rIns="95562" bIns="47781" rtlCol="0" anchor="b"/>
          <a:lstStyle>
            <a:lvl1pPr algn="l">
              <a:defRPr sz="1300"/>
            </a:lvl1pPr>
          </a:lstStyle>
          <a:p>
            <a:endParaRPr lang="en-US"/>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5562" tIns="47781" rIns="95562" bIns="47781" rtlCol="0" anchor="b"/>
          <a:lstStyle>
            <a:lvl1pPr algn="r">
              <a:defRPr sz="1300"/>
            </a:lvl1pPr>
          </a:lstStyle>
          <a:p>
            <a:fld id="{E1D211BA-1A9D-43B6-9239-CF4EB24E92CE}" type="slidenum">
              <a:rPr lang="en-US" smtClean="0"/>
              <a:t>‹#›</a:t>
            </a:fld>
            <a:endParaRPr lang="en-US"/>
          </a:p>
        </p:txBody>
      </p:sp>
    </p:spTree>
    <p:extLst>
      <p:ext uri="{BB962C8B-B14F-4D97-AF65-F5344CB8AC3E}">
        <p14:creationId xmlns:p14="http://schemas.microsoft.com/office/powerpoint/2010/main" val="2963883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94809" y="11974084"/>
            <a:ext cx="2358463" cy="9796979"/>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7418" rtl="0" eaLnBrk="1" fontAlgn="auto" latinLnBrk="0" hangingPunct="1">
              <a:lnSpc>
                <a:spcPct val="100000"/>
              </a:lnSpc>
              <a:spcBef>
                <a:spcPts val="0"/>
              </a:spcBef>
              <a:spcAft>
                <a:spcPts val="0"/>
              </a:spcAft>
              <a:buClrTx/>
              <a:buSzTx/>
              <a:buFontTx/>
              <a:buNone/>
              <a:tabLst/>
              <a:defRPr/>
            </a:pPr>
            <a:fld id="{75FEE829-51C0-C740-8E81-5DB6EBCA1FD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7418"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582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12</a:t>
            </a:fld>
            <a:endParaRPr lang="en-US"/>
          </a:p>
        </p:txBody>
      </p:sp>
    </p:spTree>
    <p:extLst>
      <p:ext uri="{BB962C8B-B14F-4D97-AF65-F5344CB8AC3E}">
        <p14:creationId xmlns:p14="http://schemas.microsoft.com/office/powerpoint/2010/main" val="661125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13</a:t>
            </a:fld>
            <a:endParaRPr lang="en-US"/>
          </a:p>
        </p:txBody>
      </p:sp>
    </p:spTree>
    <p:extLst>
      <p:ext uri="{BB962C8B-B14F-4D97-AF65-F5344CB8AC3E}">
        <p14:creationId xmlns:p14="http://schemas.microsoft.com/office/powerpoint/2010/main" val="3594547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14</a:t>
            </a:fld>
            <a:endParaRPr lang="en-US"/>
          </a:p>
        </p:txBody>
      </p:sp>
    </p:spTree>
    <p:extLst>
      <p:ext uri="{BB962C8B-B14F-4D97-AF65-F5344CB8AC3E}">
        <p14:creationId xmlns:p14="http://schemas.microsoft.com/office/powerpoint/2010/main" val="1479512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15</a:t>
            </a:fld>
            <a:endParaRPr lang="en-US"/>
          </a:p>
        </p:txBody>
      </p:sp>
    </p:spTree>
    <p:extLst>
      <p:ext uri="{BB962C8B-B14F-4D97-AF65-F5344CB8AC3E}">
        <p14:creationId xmlns:p14="http://schemas.microsoft.com/office/powerpoint/2010/main" val="203616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16</a:t>
            </a:fld>
            <a:endParaRPr lang="en-US"/>
          </a:p>
        </p:txBody>
      </p:sp>
    </p:spTree>
    <p:extLst>
      <p:ext uri="{BB962C8B-B14F-4D97-AF65-F5344CB8AC3E}">
        <p14:creationId xmlns:p14="http://schemas.microsoft.com/office/powerpoint/2010/main" val="3138139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19</a:t>
            </a:fld>
            <a:endParaRPr lang="en-US"/>
          </a:p>
        </p:txBody>
      </p:sp>
    </p:spTree>
    <p:extLst>
      <p:ext uri="{BB962C8B-B14F-4D97-AF65-F5344CB8AC3E}">
        <p14:creationId xmlns:p14="http://schemas.microsoft.com/office/powerpoint/2010/main" val="3106525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20</a:t>
            </a:fld>
            <a:endParaRPr lang="en-US"/>
          </a:p>
        </p:txBody>
      </p:sp>
    </p:spTree>
    <p:extLst>
      <p:ext uri="{BB962C8B-B14F-4D97-AF65-F5344CB8AC3E}">
        <p14:creationId xmlns:p14="http://schemas.microsoft.com/office/powerpoint/2010/main" val="2590621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24</a:t>
            </a:fld>
            <a:endParaRPr lang="en-US"/>
          </a:p>
        </p:txBody>
      </p:sp>
    </p:spTree>
    <p:extLst>
      <p:ext uri="{BB962C8B-B14F-4D97-AF65-F5344CB8AC3E}">
        <p14:creationId xmlns:p14="http://schemas.microsoft.com/office/powerpoint/2010/main" val="777449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25</a:t>
            </a:fld>
            <a:endParaRPr lang="en-US"/>
          </a:p>
        </p:txBody>
      </p:sp>
    </p:spTree>
    <p:extLst>
      <p:ext uri="{BB962C8B-B14F-4D97-AF65-F5344CB8AC3E}">
        <p14:creationId xmlns:p14="http://schemas.microsoft.com/office/powerpoint/2010/main" val="1470175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26</a:t>
            </a:fld>
            <a:endParaRPr lang="en-US"/>
          </a:p>
        </p:txBody>
      </p:sp>
    </p:spTree>
    <p:extLst>
      <p:ext uri="{BB962C8B-B14F-4D97-AF65-F5344CB8AC3E}">
        <p14:creationId xmlns:p14="http://schemas.microsoft.com/office/powerpoint/2010/main" val="340110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a:t>
            </a:fld>
            <a:endParaRPr lang="en-US"/>
          </a:p>
        </p:txBody>
      </p:sp>
    </p:spTree>
    <p:extLst>
      <p:ext uri="{BB962C8B-B14F-4D97-AF65-F5344CB8AC3E}">
        <p14:creationId xmlns:p14="http://schemas.microsoft.com/office/powerpoint/2010/main" val="7390622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27</a:t>
            </a:fld>
            <a:endParaRPr lang="en-US"/>
          </a:p>
        </p:txBody>
      </p:sp>
    </p:spTree>
    <p:extLst>
      <p:ext uri="{BB962C8B-B14F-4D97-AF65-F5344CB8AC3E}">
        <p14:creationId xmlns:p14="http://schemas.microsoft.com/office/powerpoint/2010/main" val="1105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28</a:t>
            </a:fld>
            <a:endParaRPr lang="en-US"/>
          </a:p>
        </p:txBody>
      </p:sp>
    </p:spTree>
    <p:extLst>
      <p:ext uri="{BB962C8B-B14F-4D97-AF65-F5344CB8AC3E}">
        <p14:creationId xmlns:p14="http://schemas.microsoft.com/office/powerpoint/2010/main" val="1781348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29</a:t>
            </a:fld>
            <a:endParaRPr lang="en-US"/>
          </a:p>
        </p:txBody>
      </p:sp>
    </p:spTree>
    <p:extLst>
      <p:ext uri="{BB962C8B-B14F-4D97-AF65-F5344CB8AC3E}">
        <p14:creationId xmlns:p14="http://schemas.microsoft.com/office/powerpoint/2010/main" val="3102193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30</a:t>
            </a:fld>
            <a:endParaRPr lang="en-US"/>
          </a:p>
        </p:txBody>
      </p:sp>
    </p:spTree>
    <p:extLst>
      <p:ext uri="{BB962C8B-B14F-4D97-AF65-F5344CB8AC3E}">
        <p14:creationId xmlns:p14="http://schemas.microsoft.com/office/powerpoint/2010/main" val="122851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31</a:t>
            </a:fld>
            <a:endParaRPr lang="en-US"/>
          </a:p>
        </p:txBody>
      </p:sp>
    </p:spTree>
    <p:extLst>
      <p:ext uri="{BB962C8B-B14F-4D97-AF65-F5344CB8AC3E}">
        <p14:creationId xmlns:p14="http://schemas.microsoft.com/office/powerpoint/2010/main" val="452532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32</a:t>
            </a:fld>
            <a:endParaRPr lang="en-US"/>
          </a:p>
        </p:txBody>
      </p:sp>
    </p:spTree>
    <p:extLst>
      <p:ext uri="{BB962C8B-B14F-4D97-AF65-F5344CB8AC3E}">
        <p14:creationId xmlns:p14="http://schemas.microsoft.com/office/powerpoint/2010/main" val="1767576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2</a:t>
            </a:fld>
            <a:endParaRPr lang="en-US"/>
          </a:p>
        </p:txBody>
      </p:sp>
    </p:spTree>
    <p:extLst>
      <p:ext uri="{BB962C8B-B14F-4D97-AF65-F5344CB8AC3E}">
        <p14:creationId xmlns:p14="http://schemas.microsoft.com/office/powerpoint/2010/main" val="2638102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6</a:t>
            </a:fld>
            <a:endParaRPr lang="en-US"/>
          </a:p>
        </p:txBody>
      </p:sp>
    </p:spTree>
    <p:extLst>
      <p:ext uri="{BB962C8B-B14F-4D97-AF65-F5344CB8AC3E}">
        <p14:creationId xmlns:p14="http://schemas.microsoft.com/office/powerpoint/2010/main" val="169280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7</a:t>
            </a:fld>
            <a:endParaRPr lang="en-US"/>
          </a:p>
        </p:txBody>
      </p:sp>
    </p:spTree>
    <p:extLst>
      <p:ext uri="{BB962C8B-B14F-4D97-AF65-F5344CB8AC3E}">
        <p14:creationId xmlns:p14="http://schemas.microsoft.com/office/powerpoint/2010/main" val="4291554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8</a:t>
            </a:fld>
            <a:endParaRPr lang="en-US"/>
          </a:p>
        </p:txBody>
      </p:sp>
    </p:spTree>
    <p:extLst>
      <p:ext uri="{BB962C8B-B14F-4D97-AF65-F5344CB8AC3E}">
        <p14:creationId xmlns:p14="http://schemas.microsoft.com/office/powerpoint/2010/main" val="559386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9</a:t>
            </a:fld>
            <a:endParaRPr lang="en-US"/>
          </a:p>
        </p:txBody>
      </p:sp>
    </p:spTree>
    <p:extLst>
      <p:ext uri="{BB962C8B-B14F-4D97-AF65-F5344CB8AC3E}">
        <p14:creationId xmlns:p14="http://schemas.microsoft.com/office/powerpoint/2010/main" val="1892038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10</a:t>
            </a:fld>
            <a:endParaRPr lang="en-US"/>
          </a:p>
        </p:txBody>
      </p:sp>
    </p:spTree>
    <p:extLst>
      <p:ext uri="{BB962C8B-B14F-4D97-AF65-F5344CB8AC3E}">
        <p14:creationId xmlns:p14="http://schemas.microsoft.com/office/powerpoint/2010/main" val="379213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E1D211BA-1A9D-43B6-9239-CF4EB24E92CE}" type="slidenum">
              <a:rPr lang="en-US" smtClean="0"/>
              <a:t>11</a:t>
            </a:fld>
            <a:endParaRPr lang="en-US"/>
          </a:p>
        </p:txBody>
      </p:sp>
    </p:spTree>
    <p:extLst>
      <p:ext uri="{BB962C8B-B14F-4D97-AF65-F5344CB8AC3E}">
        <p14:creationId xmlns:p14="http://schemas.microsoft.com/office/powerpoint/2010/main" val="19088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Section Slide">
    <p:bg>
      <p:bgPr>
        <a:solidFill>
          <a:schemeClr val="accent1"/>
        </a:solidFill>
        <a:effectLst/>
      </p:bgPr>
    </p:bg>
    <p:spTree>
      <p:nvGrpSpPr>
        <p:cNvPr id="1" name=""/>
        <p:cNvGrpSpPr/>
        <p:nvPr/>
      </p:nvGrpSpPr>
      <p:grpSpPr>
        <a:xfrm>
          <a:off x="0" y="0"/>
          <a:ext cx="0" cy="0"/>
          <a:chOff x="0" y="0"/>
          <a:chExt cx="0" cy="0"/>
        </a:xfrm>
      </p:grpSpPr>
      <p:sp>
        <p:nvSpPr>
          <p:cNvPr id="114703" name="Rectangle 15"/>
          <p:cNvSpPr>
            <a:spLocks noGrp="1" noChangeArrowheads="1"/>
          </p:cNvSpPr>
          <p:nvPr>
            <p:ph type="ctrTitle" sz="quarter" hasCustomPrompt="1"/>
          </p:nvPr>
        </p:nvSpPr>
        <p:spPr>
          <a:xfrm>
            <a:off x="456407" y="4316488"/>
            <a:ext cx="8208144" cy="70125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t" anchorCtr="0"/>
          <a:lstStyle>
            <a:lvl1pPr>
              <a:defRPr sz="4800" smtClean="0">
                <a:solidFill>
                  <a:schemeClr val="bg2"/>
                </a:solidFill>
              </a:defRPr>
            </a:lvl1pPr>
          </a:lstStyle>
          <a:p>
            <a:pPr lvl="0"/>
            <a:r>
              <a:rPr lang="en-US" noProof="0" dirty="0" smtClean="0"/>
              <a:t>Click to add title</a:t>
            </a:r>
          </a:p>
        </p:txBody>
      </p:sp>
      <p:cxnSp>
        <p:nvCxnSpPr>
          <p:cNvPr id="12" name="Straight Connector 11"/>
          <p:cNvCxnSpPr/>
          <p:nvPr/>
        </p:nvCxnSpPr>
        <p:spPr bwMode="auto">
          <a:xfrm>
            <a:off x="466724" y="4146000"/>
            <a:ext cx="1119600" cy="0"/>
          </a:xfrm>
          <a:prstGeom prst="line">
            <a:avLst/>
          </a:prstGeom>
          <a:solidFill>
            <a:srgbClr val="3656AB"/>
          </a:solidFill>
          <a:ln w="19050" cap="flat" cmpd="sng" algn="ctr">
            <a:solidFill>
              <a:schemeClr val="bg1"/>
            </a:solidFill>
            <a:prstDash val="solid"/>
            <a:round/>
            <a:headEnd type="none" w="med" len="med"/>
            <a:tailEnd type="none"/>
          </a:ln>
          <a:effectLst/>
        </p:spPr>
      </p:cxnSp>
      <p:cxnSp>
        <p:nvCxnSpPr>
          <p:cNvPr id="4" name="Straight Connector 3"/>
          <p:cNvCxnSpPr/>
          <p:nvPr/>
        </p:nvCxnSpPr>
        <p:spPr bwMode="auto">
          <a:xfrm>
            <a:off x="466724" y="4146000"/>
            <a:ext cx="1119600" cy="0"/>
          </a:xfrm>
          <a:prstGeom prst="line">
            <a:avLst/>
          </a:prstGeom>
          <a:solidFill>
            <a:srgbClr val="3656AB"/>
          </a:solidFill>
          <a:ln w="19050" cap="flat" cmpd="sng" algn="ctr">
            <a:solidFill>
              <a:schemeClr val="bg1"/>
            </a:solidFill>
            <a:prstDash val="solid"/>
            <a:round/>
            <a:headEnd type="none" w="med" len="med"/>
            <a:tailEnd type="none"/>
          </a:ln>
          <a:effectLst/>
        </p:spPr>
      </p:cxnSp>
      <p:cxnSp>
        <p:nvCxnSpPr>
          <p:cNvPr id="5" name="Straight Connector 4"/>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6" name="Straight Connector 5"/>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7" name="Straight Connector 6"/>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8" name="Straight Connector 7"/>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9" name="Straight Connector 8"/>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0" name="Straight Connector 9"/>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1" name="Straight Connector 10"/>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3" name="Straight Connector 12"/>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4" name="Straight Connector 13"/>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5" name="Straight Connector 14"/>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6" name="Straight Connector 15"/>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7" name="Straight Connector 16"/>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8" name="Straight Connector 17"/>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19" name="Straight Connector 18"/>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20" name="Straight Connector 19"/>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21" name="Straight Connector 20"/>
          <p:cNvCxnSpPr/>
          <p:nvPr/>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cxnSp>
        <p:nvCxnSpPr>
          <p:cNvPr id="22" name="Straight Connector 21"/>
          <p:cNvCxnSpPr/>
          <p:nvPr userDrawn="1"/>
        </p:nvCxnSpPr>
        <p:spPr bwMode="auto">
          <a:xfrm>
            <a:off x="466724" y="4146000"/>
            <a:ext cx="1119600" cy="0"/>
          </a:xfrm>
          <a:prstGeom prst="line">
            <a:avLst/>
          </a:prstGeom>
          <a:solidFill>
            <a:srgbClr val="3656AB"/>
          </a:solidFill>
          <a:ln w="19050" cap="flat" cmpd="sng" algn="ctr">
            <a:solidFill>
              <a:schemeClr val="bg2"/>
            </a:solidFill>
            <a:prstDash val="solid"/>
            <a:round/>
            <a:headEnd type="none" w="med" len="med"/>
            <a:tailEnd type="none"/>
          </a:ln>
          <a:effectLst/>
        </p:spPr>
      </p:cxnSp>
    </p:spTree>
    <p:extLst>
      <p:ext uri="{BB962C8B-B14F-4D97-AF65-F5344CB8AC3E}">
        <p14:creationId xmlns:p14="http://schemas.microsoft.com/office/powerpoint/2010/main" val="35884714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Chart and 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8E141AF1-466E-4D9F-B74C-45FFEB47CA13}" type="slidenum">
              <a:rPr lang="en-US" smtClean="0"/>
              <a:pPr/>
              <a:t>‹#›</a:t>
            </a:fld>
            <a:endParaRPr lang="en-US"/>
          </a:p>
        </p:txBody>
      </p:sp>
      <p:sp>
        <p:nvSpPr>
          <p:cNvPr id="13" name="Chart Placeholder 12"/>
          <p:cNvSpPr>
            <a:spLocks noGrp="1"/>
          </p:cNvSpPr>
          <p:nvPr>
            <p:ph type="chart" sz="quarter" idx="13"/>
          </p:nvPr>
        </p:nvSpPr>
        <p:spPr>
          <a:xfrm>
            <a:off x="490539" y="1948657"/>
            <a:ext cx="8162925" cy="3087688"/>
          </a:xfrm>
        </p:spPr>
        <p:txBody>
          <a:bodyPr/>
          <a:lstStyle/>
          <a:p>
            <a:r>
              <a:rPr lang="en-US" smtClean="0"/>
              <a:t>Click icon to add chart</a:t>
            </a:r>
            <a:endParaRPr lang="en-US"/>
          </a:p>
        </p:txBody>
      </p:sp>
      <p:sp>
        <p:nvSpPr>
          <p:cNvPr id="15" name="Text Placeholder 14"/>
          <p:cNvSpPr>
            <a:spLocks noGrp="1"/>
          </p:cNvSpPr>
          <p:nvPr>
            <p:ph type="body" sz="quarter" idx="14" hasCustomPrompt="1"/>
          </p:nvPr>
        </p:nvSpPr>
        <p:spPr>
          <a:xfrm>
            <a:off x="442914" y="1357313"/>
            <a:ext cx="8258175" cy="563563"/>
          </a:xfrm>
        </p:spPr>
        <p:txBody>
          <a:bodyPr/>
          <a:lstStyle>
            <a:lvl1pPr marL="0" indent="0">
              <a:buNone/>
              <a:defRPr/>
            </a:lvl1pPr>
            <a:lvl5pPr marL="1143000" indent="0">
              <a:buNone/>
              <a:defRPr/>
            </a:lvl5pPr>
          </a:lstStyle>
          <a:p>
            <a:pPr lvl="0"/>
            <a:r>
              <a:rPr lang="en-US" dirty="0" smtClean="0"/>
              <a:t>Text Box</a:t>
            </a:r>
          </a:p>
        </p:txBody>
      </p:sp>
    </p:spTree>
    <p:extLst>
      <p:ext uri="{BB962C8B-B14F-4D97-AF65-F5344CB8AC3E}">
        <p14:creationId xmlns:p14="http://schemas.microsoft.com/office/powerpoint/2010/main" val="4543285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ck Pag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459387" y="704737"/>
            <a:ext cx="4904701" cy="1575979"/>
          </a:xfrm>
          <a:solidFill>
            <a:schemeClr val="bg1"/>
          </a:solidFill>
        </p:spPr>
        <p:txBody>
          <a:bodyPr/>
          <a:lstStyle>
            <a:lvl1pPr marL="0" marR="0" indent="0" algn="l" defTabSz="914400" rtl="0" eaLnBrk="1" fontAlgn="base" latinLnBrk="0" hangingPunct="1">
              <a:lnSpc>
                <a:spcPct val="100000"/>
              </a:lnSpc>
              <a:spcBef>
                <a:spcPts val="0"/>
              </a:spcBef>
              <a:spcAft>
                <a:spcPts val="900"/>
              </a:spcAft>
              <a:buClr>
                <a:schemeClr val="accent3"/>
              </a:buClr>
              <a:buSzPct val="70000"/>
              <a:buFont typeface="Wingdings 2" panose="05020102010507070707" pitchFamily="18" charset="2"/>
              <a:buNone/>
              <a:tabLst/>
              <a:defRPr sz="1600"/>
            </a:lvl1pPr>
          </a:lstStyle>
          <a:p>
            <a:pPr marL="0" marR="0" lvl="0" indent="0" algn="l" defTabSz="914400" rtl="0" eaLnBrk="1" fontAlgn="base" latinLnBrk="0" hangingPunct="1">
              <a:lnSpc>
                <a:spcPct val="100000"/>
              </a:lnSpc>
              <a:spcBef>
                <a:spcPts val="0"/>
              </a:spcBef>
              <a:spcAft>
                <a:spcPts val="900"/>
              </a:spcAft>
              <a:buClr>
                <a:schemeClr val="accent3"/>
              </a:buClr>
              <a:buSzPct val="70000"/>
              <a:buFont typeface="Wingdings 2" panose="05020102010507070707" pitchFamily="18" charset="2"/>
              <a:buNone/>
              <a:tabLst/>
              <a:defRPr/>
            </a:pPr>
            <a:r>
              <a:rPr lang="en-US" sz="1600" b="1" smtClean="0">
                <a:solidFill>
                  <a:schemeClr val="accent1"/>
                </a:solidFill>
              </a:rPr>
              <a:t>White &amp; Case LLP</a:t>
            </a:r>
          </a:p>
          <a:p>
            <a:pPr marL="0" marR="0" lvl="0" indent="0" algn="l" defTabSz="914400" rtl="0" eaLnBrk="1" fontAlgn="base" latinLnBrk="0" hangingPunct="1">
              <a:lnSpc>
                <a:spcPct val="100000"/>
              </a:lnSpc>
              <a:spcBef>
                <a:spcPts val="0"/>
              </a:spcBef>
              <a:spcAft>
                <a:spcPts val="900"/>
              </a:spcAft>
              <a:buClr>
                <a:schemeClr val="accent3"/>
              </a:buClr>
              <a:buSzPct val="70000"/>
              <a:buFont typeface="Wingdings 2" panose="05020102010507070707" pitchFamily="18" charset="2"/>
              <a:buNone/>
              <a:tabLst/>
              <a:defRPr/>
            </a:pPr>
            <a:r>
              <a:rPr lang="en-US" sz="1600" smtClean="0"/>
              <a:t>Office address line one</a:t>
            </a:r>
            <a:br>
              <a:rPr lang="en-US" sz="1600" smtClean="0"/>
            </a:br>
            <a:r>
              <a:rPr lang="en-US" sz="1600" smtClean="0"/>
              <a:t>Office address line two</a:t>
            </a:r>
            <a:br>
              <a:rPr lang="en-US" sz="1600" smtClean="0"/>
            </a:br>
            <a:r>
              <a:rPr lang="en-US" sz="1600" smtClean="0"/>
              <a:t>Country</a:t>
            </a:r>
            <a:br>
              <a:rPr lang="en-US" sz="1600" smtClean="0"/>
            </a:br>
            <a:r>
              <a:rPr lang="en-US" sz="1600" smtClean="0"/>
              <a:t>T  +</a:t>
            </a:r>
            <a:br>
              <a:rPr lang="en-US" sz="1600" smtClean="0"/>
            </a:br>
            <a:r>
              <a:rPr lang="en-US" sz="1600" smtClean="0"/>
              <a:t>F  +</a:t>
            </a:r>
          </a:p>
        </p:txBody>
      </p:sp>
    </p:spTree>
    <p:extLst>
      <p:ext uri="{BB962C8B-B14F-4D97-AF65-F5344CB8AC3E}">
        <p14:creationId xmlns:p14="http://schemas.microsoft.com/office/powerpoint/2010/main" val="4192257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en object">
    <p:spTree>
      <p:nvGrpSpPr>
        <p:cNvPr id="1" name=""/>
        <p:cNvGrpSpPr/>
        <p:nvPr/>
      </p:nvGrpSpPr>
      <p:grpSpPr>
        <a:xfrm>
          <a:off x="0" y="0"/>
          <a:ext cx="0" cy="0"/>
          <a:chOff x="0" y="0"/>
          <a:chExt cx="0" cy="0"/>
        </a:xfrm>
      </p:grpSpPr>
      <p:sp>
        <p:nvSpPr>
          <p:cNvPr id="8" name="Titel 1"/>
          <p:cNvSpPr>
            <a:spLocks noGrp="1"/>
          </p:cNvSpPr>
          <p:nvPr>
            <p:ph type="title"/>
          </p:nvPr>
        </p:nvSpPr>
        <p:spPr>
          <a:xfrm>
            <a:off x="457200" y="1223475"/>
            <a:ext cx="8229600" cy="952500"/>
          </a:xfrm>
        </p:spPr>
        <p:txBody>
          <a:bodyPr/>
          <a:lstStyle/>
          <a:p>
            <a:r>
              <a:rPr lang="nl-BE" dirty="0"/>
              <a:t>Titelstijl van model bewerken</a:t>
            </a:r>
            <a:endParaRPr lang="nl-NL" dirty="0"/>
          </a:p>
        </p:txBody>
      </p:sp>
      <p:sp>
        <p:nvSpPr>
          <p:cNvPr id="9" name="Tijdelijke aanduiding voor inhoud 2"/>
          <p:cNvSpPr>
            <a:spLocks noGrp="1"/>
          </p:cNvSpPr>
          <p:nvPr>
            <p:ph idx="1"/>
          </p:nvPr>
        </p:nvSpPr>
        <p:spPr>
          <a:xfrm>
            <a:off x="457200" y="2328111"/>
            <a:ext cx="8229600" cy="2693069"/>
          </a:xfrm>
        </p:spPr>
        <p:txBody>
          <a:bodyPr/>
          <a:lstStyle/>
          <a:p>
            <a:pPr lvl="0"/>
            <a:r>
              <a:rPr lang="nl-BE" dirty="0"/>
              <a:t>Klik om de tekststijl van het model te bewerken</a:t>
            </a:r>
          </a:p>
          <a:p>
            <a:pPr lvl="1"/>
            <a:r>
              <a:rPr lang="nl-BE" dirty="0"/>
              <a:t>Tweede niveau</a:t>
            </a:r>
          </a:p>
          <a:p>
            <a:pPr lvl="2"/>
            <a:r>
              <a:rPr lang="nl-BE" dirty="0"/>
              <a:t>Derde niveau</a:t>
            </a:r>
          </a:p>
          <a:p>
            <a:pPr lvl="3"/>
            <a:r>
              <a:rPr lang="nl-BE" dirty="0"/>
              <a:t>Vierde niveau</a:t>
            </a:r>
          </a:p>
          <a:p>
            <a:pPr lvl="4"/>
            <a:r>
              <a:rPr lang="nl-BE" dirty="0"/>
              <a:t>Vijfde niveau</a:t>
            </a:r>
            <a:endParaRPr lang="nl-NL" dirty="0"/>
          </a:p>
        </p:txBody>
      </p:sp>
      <p:sp>
        <p:nvSpPr>
          <p:cNvPr id="5" name="Tijdelijke aanduiding voor dianummer 5">
            <a:extLst>
              <a:ext uri="{FF2B5EF4-FFF2-40B4-BE49-F238E27FC236}">
                <a16:creationId xmlns:a16="http://schemas.microsoft.com/office/drawing/2014/main" id="{AC280098-9ED2-4FED-8632-B62B84C0CB16}"/>
              </a:ext>
            </a:extLst>
          </p:cNvPr>
          <p:cNvSpPr>
            <a:spLocks noGrp="1"/>
          </p:cNvSpPr>
          <p:nvPr>
            <p:ph type="sldNum" sz="quarter" idx="4"/>
          </p:nvPr>
        </p:nvSpPr>
        <p:spPr>
          <a:xfrm>
            <a:off x="3516554" y="5296959"/>
            <a:ext cx="21336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fld id="{B7045F4B-A22F-A242-A2F1-B8CBEA472894}" type="slidenum">
              <a:rPr lang="nl-NL" smtClean="0"/>
              <a:pPr/>
              <a:t>‹#›</a:t>
            </a:fld>
            <a:endParaRPr lang="nl-NL"/>
          </a:p>
        </p:txBody>
      </p:sp>
    </p:spTree>
    <p:extLst>
      <p:ext uri="{BB962C8B-B14F-4D97-AF65-F5344CB8AC3E}">
        <p14:creationId xmlns:p14="http://schemas.microsoft.com/office/powerpoint/2010/main" val="267995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smtClean="0"/>
              <a:t>Click to edit Master title style</a:t>
            </a:r>
            <a:endParaRPr lang="nl-BE"/>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32CFB1F2-1CE0-4D49-8089-A9889323303E}" type="datetimeFigureOut">
              <a:rPr lang="nl-BE" smtClean="0"/>
              <a:t>4/05/2021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1205117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32CFB1F2-1CE0-4D49-8089-A9889323303E}" type="datetimeFigureOut">
              <a:rPr lang="nl-BE" smtClean="0"/>
              <a:t>4/05/2021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31623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smtClean="0"/>
              <a:t>Click to edit Master title style</a:t>
            </a:r>
            <a:endParaRPr lang="nl-BE"/>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CFB1F2-1CE0-4D49-8089-A9889323303E}" type="datetimeFigureOut">
              <a:rPr lang="nl-BE" smtClean="0"/>
              <a:t>4/05/2021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3078763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628650" y="1521354"/>
            <a:ext cx="3886200" cy="362611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29150" y="1521354"/>
            <a:ext cx="3886200" cy="362611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32CFB1F2-1CE0-4D49-8089-A9889323303E}" type="datetimeFigureOut">
              <a:rPr lang="nl-BE" smtClean="0"/>
              <a:t>4/05/2021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2457972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nl-BE"/>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32CFB1F2-1CE0-4D49-8089-A9889323303E}" type="datetimeFigureOut">
              <a:rPr lang="nl-BE" smtClean="0"/>
              <a:t>4/05/2021</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2235280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32CFB1F2-1CE0-4D49-8089-A9889323303E}" type="datetimeFigureOut">
              <a:rPr lang="nl-BE" smtClean="0"/>
              <a:t>4/05/2021</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1409435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FB1F2-1CE0-4D49-8089-A9889323303E}" type="datetimeFigureOut">
              <a:rPr lang="nl-BE" smtClean="0"/>
              <a:t>4/05/2021</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235122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7" name="Text Placeholder 6"/>
          <p:cNvSpPr>
            <a:spLocks noGrp="1"/>
          </p:cNvSpPr>
          <p:nvPr>
            <p:ph type="body" sz="quarter" idx="12"/>
          </p:nvPr>
        </p:nvSpPr>
        <p:spPr>
          <a:xfrm>
            <a:off x="475200" y="1657615"/>
            <a:ext cx="8150400" cy="3430385"/>
          </a:xfrm>
        </p:spPr>
        <p:txBody>
          <a:bodyPr/>
          <a:lstStyle>
            <a:lvl2pPr marL="640080" indent="-274320">
              <a:buFont typeface="Arial" panose="020B0604020202020204" pitchFamily="34" charset="0"/>
              <a:buChar char="–"/>
              <a:defRPr/>
            </a:lvl2pPr>
            <a:lvl3pPr marL="914400" indent="-228600">
              <a:buFont typeface="Arial" panose="020B0604020202020204" pitchFamily="34" charset="0"/>
              <a:buChar char="•"/>
              <a:defRPr/>
            </a:lvl3pPr>
            <a:lvl4pPr marL="1144800" indent="-228600">
              <a:buFont typeface="Arial" panose="020B0604020202020204" pitchFamily="34" charset="0"/>
              <a:buChar char="•"/>
              <a:defRPr/>
            </a:lvl4pPr>
            <a:lvl5pPr marL="1375200" indent="-228600">
              <a:buFont typeface="Arial" panose="020B0604020202020204" pitchFamily="34" charset="0"/>
              <a:buChar cha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8" name="Footer Placeholder 7"/>
          <p:cNvSpPr>
            <a:spLocks noGrp="1"/>
          </p:cNvSpPr>
          <p:nvPr>
            <p:ph type="ftr" sz="quarter" idx="13"/>
          </p:nvPr>
        </p:nvSpPr>
        <p:spPr/>
        <p:txBody>
          <a:bodyPr/>
          <a:lstStyle>
            <a:lvl1pPr>
              <a:defRPr>
                <a:latin typeface="+mj-lt"/>
              </a:defRPr>
            </a:lvl1pPr>
          </a:lstStyle>
          <a:p>
            <a:endParaRPr lang="en-US" dirty="0"/>
          </a:p>
        </p:txBody>
      </p:sp>
      <p:sp>
        <p:nvSpPr>
          <p:cNvPr id="9" name="Slide Number Placeholder 8"/>
          <p:cNvSpPr>
            <a:spLocks noGrp="1"/>
          </p:cNvSpPr>
          <p:nvPr>
            <p:ph type="sldNum" sz="quarter" idx="14"/>
          </p:nvPr>
        </p:nvSpPr>
        <p:spPr/>
        <p:txBody>
          <a:bodyPr/>
          <a:lstStyle>
            <a:lvl1pPr>
              <a:defRPr>
                <a:latin typeface="+mj-lt"/>
              </a:defRPr>
            </a:lvl1pPr>
          </a:lstStyle>
          <a:p>
            <a:fld id="{8E141AF1-466E-4D9F-B74C-45FFEB47CA13}" type="slidenum">
              <a:rPr lang="en-US" noProof="0" smtClean="0"/>
              <a:t>‹#›</a:t>
            </a:fld>
            <a:endParaRPr lang="en-US" noProof="0" dirty="0"/>
          </a:p>
        </p:txBody>
      </p:sp>
      <p:cxnSp>
        <p:nvCxnSpPr>
          <p:cNvPr id="6" name="Straight Connector 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0" name="Straight Connector 39"/>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25979011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nl-BE"/>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2CFB1F2-1CE0-4D49-8089-A9889323303E}" type="datetimeFigureOut">
              <a:rPr lang="nl-BE" smtClean="0"/>
              <a:t>4/05/2021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3225148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nl-BE"/>
          </a:p>
        </p:txBody>
      </p:sp>
      <p:sp>
        <p:nvSpPr>
          <p:cNvPr id="3" name="Picture Placeholder 2"/>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BE"/>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2CFB1F2-1CE0-4D49-8089-A9889323303E}" type="datetimeFigureOut">
              <a:rPr lang="nl-BE" smtClean="0"/>
              <a:t>4/05/2021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1881147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32CFB1F2-1CE0-4D49-8089-A9889323303E}" type="datetimeFigureOut">
              <a:rPr lang="nl-BE" smtClean="0"/>
              <a:t>4/05/2021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13799188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32CFB1F2-1CE0-4D49-8089-A9889323303E}" type="datetimeFigureOut">
              <a:rPr lang="nl-BE" smtClean="0"/>
              <a:t>4/05/2021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4E5653B-46F5-4C50-A4F2-FF62609F02D6}" type="slidenum">
              <a:rPr lang="nl-BE" smtClean="0"/>
              <a:t>‹#›</a:t>
            </a:fld>
            <a:endParaRPr lang="nl-BE"/>
          </a:p>
        </p:txBody>
      </p:sp>
    </p:spTree>
    <p:extLst>
      <p:ext uri="{BB962C8B-B14F-4D97-AF65-F5344CB8AC3E}">
        <p14:creationId xmlns:p14="http://schemas.microsoft.com/office/powerpoint/2010/main" val="245893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mp; Numb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dirty="0"/>
          </a:p>
        </p:txBody>
      </p:sp>
      <p:sp>
        <p:nvSpPr>
          <p:cNvPr id="5" name="Text Placeholder 6"/>
          <p:cNvSpPr>
            <a:spLocks noGrp="1"/>
          </p:cNvSpPr>
          <p:nvPr>
            <p:ph type="body" sz="quarter" idx="12"/>
          </p:nvPr>
        </p:nvSpPr>
        <p:spPr>
          <a:xfrm>
            <a:off x="475200" y="1657615"/>
            <a:ext cx="8150400" cy="3430385"/>
          </a:xfrm>
        </p:spPr>
        <p:txBody>
          <a:bodyPr/>
          <a:lstStyle>
            <a:lvl1pPr marL="367200" indent="-367200">
              <a:buSzPct val="100000"/>
              <a:buFont typeface="+mj-lt"/>
              <a:buAutoNum type="arabicPeriod"/>
              <a:defRPr/>
            </a:lvl1pPr>
            <a:lvl2pPr marL="640800" indent="-273600">
              <a:buSzPct val="100000"/>
              <a:buFont typeface="+mj-lt"/>
              <a:buAutoNum type="alphaLcPeriod"/>
              <a:defRPr/>
            </a:lvl2pPr>
            <a:lvl3pPr marL="915987" indent="-230400">
              <a:buSzPct val="100000"/>
              <a:buFont typeface="+mj-lt"/>
              <a:buAutoNum type="romanLcPeriod"/>
              <a:defRPr/>
            </a:lvl3pPr>
            <a:lvl4pPr marL="1200150" indent="-342900">
              <a:buFont typeface="+mj-lt"/>
              <a:buAutoNum type="arabicPeriod"/>
              <a:defRPr/>
            </a:lvl4pPr>
            <a:lvl5pPr marL="1485900" indent="-342900">
              <a:buFont typeface="+mj-lt"/>
              <a:buAutoNum type="arabicPeriod"/>
              <a:defRPr/>
            </a:lvl5pPr>
          </a:lstStyle>
          <a:p>
            <a:pPr lvl="0"/>
            <a:r>
              <a:rPr lang="en-US" smtClean="0"/>
              <a:t>Edit Master text styles</a:t>
            </a:r>
          </a:p>
          <a:p>
            <a:pPr lvl="1"/>
            <a:r>
              <a:rPr lang="en-US" smtClean="0"/>
              <a:t>Second level</a:t>
            </a:r>
          </a:p>
          <a:p>
            <a:pPr lvl="2"/>
            <a:r>
              <a:rPr lang="en-US" smtClean="0"/>
              <a:t>Third level</a:t>
            </a:r>
          </a:p>
        </p:txBody>
      </p:sp>
      <p:sp>
        <p:nvSpPr>
          <p:cNvPr id="6" name="Footer Placeholder 5"/>
          <p:cNvSpPr>
            <a:spLocks noGrp="1"/>
          </p:cNvSpPr>
          <p:nvPr>
            <p:ph type="ftr" sz="quarter" idx="13"/>
          </p:nvPr>
        </p:nvSpPr>
        <p:spPr/>
        <p:txBody>
          <a:bodyPr/>
          <a:lstStyle>
            <a:lvl1pPr>
              <a:defRPr>
                <a:latin typeface="+mj-lt"/>
              </a:defRPr>
            </a:lvl1pPr>
          </a:lstStyle>
          <a:p>
            <a:endParaRPr lang="en-US" dirty="0" smtClean="0"/>
          </a:p>
        </p:txBody>
      </p:sp>
      <p:sp>
        <p:nvSpPr>
          <p:cNvPr id="7" name="Slide Number Placeholder 6"/>
          <p:cNvSpPr>
            <a:spLocks noGrp="1"/>
          </p:cNvSpPr>
          <p:nvPr>
            <p:ph type="sldNum" sz="quarter" idx="14"/>
          </p:nvPr>
        </p:nvSpPr>
        <p:spPr/>
        <p:txBody>
          <a:bodyPr/>
          <a:lstStyle>
            <a:lvl1pPr>
              <a:defRPr>
                <a:latin typeface="+mj-lt"/>
              </a:defRPr>
            </a:lvl1pPr>
          </a:lstStyle>
          <a:p>
            <a:fld id="{8E141AF1-466E-4D9F-B74C-45FFEB47CA13}" type="slidenum">
              <a:rPr lang="en-US" noProof="0" smtClean="0"/>
              <a:t>‹#›</a:t>
            </a:fld>
            <a:endParaRPr lang="en-US" noProof="0"/>
          </a:p>
        </p:txBody>
      </p:sp>
      <p:cxnSp>
        <p:nvCxnSpPr>
          <p:cNvPr id="8" name="Straight Connector 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9" name="Straight Connector 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41042543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8E141AF1-466E-4D9F-B74C-45FFEB47CA13}" type="slidenum">
              <a:rPr lang="en-US" smtClean="0"/>
              <a:pPr/>
              <a:t>‹#›</a:t>
            </a:fld>
            <a:endParaRPr lang="en-US"/>
          </a:p>
        </p:txBody>
      </p:sp>
      <p:cxnSp>
        <p:nvCxnSpPr>
          <p:cNvPr id="5" name="Straight Connector 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6" name="Straight Connector 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7" name="Straight Connector 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8" name="Straight Connector 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9" name="Straight Connector 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87144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Text &amp; Picture Right">
    <p:spTree>
      <p:nvGrpSpPr>
        <p:cNvPr id="1" name=""/>
        <p:cNvGrpSpPr/>
        <p:nvPr/>
      </p:nvGrpSpPr>
      <p:grpSpPr>
        <a:xfrm>
          <a:off x="0" y="0"/>
          <a:ext cx="0" cy="0"/>
          <a:chOff x="0" y="0"/>
          <a:chExt cx="0" cy="0"/>
        </a:xfrm>
      </p:grpSpPr>
      <p:sp>
        <p:nvSpPr>
          <p:cNvPr id="7" name="Footer Placeholder 6"/>
          <p:cNvSpPr>
            <a:spLocks noGrp="1"/>
          </p:cNvSpPr>
          <p:nvPr>
            <p:ph type="ftr" sz="quarter" idx="10"/>
          </p:nvPr>
        </p:nvSpPr>
        <p:spPr/>
        <p:txBody>
          <a:bodyPr/>
          <a:lstStyle>
            <a:lvl1pPr>
              <a:defRPr>
                <a:latin typeface="+mj-lt"/>
              </a:defRPr>
            </a:lvl1pPr>
          </a:lstStyle>
          <a:p>
            <a:endParaRPr lang="en-US" dirty="0"/>
          </a:p>
        </p:txBody>
      </p:sp>
      <p:sp>
        <p:nvSpPr>
          <p:cNvPr id="8" name="Slide Number Placeholder 7"/>
          <p:cNvSpPr>
            <a:spLocks noGrp="1"/>
          </p:cNvSpPr>
          <p:nvPr>
            <p:ph type="sldNum" sz="quarter" idx="11"/>
          </p:nvPr>
        </p:nvSpPr>
        <p:spPr/>
        <p:txBody>
          <a:bodyPr/>
          <a:lstStyle>
            <a:lvl1pPr>
              <a:defRPr>
                <a:latin typeface="+mj-lt"/>
              </a:defRPr>
            </a:lvl1pPr>
          </a:lstStyle>
          <a:p>
            <a:fld id="{8E141AF1-466E-4D9F-B74C-45FFEB47CA13}" type="slidenum">
              <a:rPr lang="en-US" noProof="0" smtClean="0"/>
              <a:t>‹#›</a:t>
            </a:fld>
            <a:endParaRPr lang="en-US" noProof="0"/>
          </a:p>
        </p:txBody>
      </p:sp>
      <p:sp>
        <p:nvSpPr>
          <p:cNvPr id="9" name="Text Placeholder 3"/>
          <p:cNvSpPr>
            <a:spLocks noGrp="1"/>
          </p:cNvSpPr>
          <p:nvPr>
            <p:ph type="body" sz="quarter" idx="15"/>
          </p:nvPr>
        </p:nvSpPr>
        <p:spPr>
          <a:xfrm>
            <a:off x="475200" y="1657615"/>
            <a:ext cx="3996000" cy="3430385"/>
          </a:xfrm>
        </p:spPr>
        <p:txBody>
          <a:bodyPr/>
          <a:lstStyle>
            <a:lvl1pPr marL="0" indent="0">
              <a:lnSpc>
                <a:spcPct val="100000"/>
              </a:lnSpc>
              <a:spcAft>
                <a:spcPts val="3600"/>
              </a:spcAft>
              <a:buNone/>
              <a:defRPr sz="2400"/>
            </a:lvl1pPr>
            <a:lvl2pPr marL="365760" indent="0">
              <a:buNone/>
              <a:defRPr sz="2000"/>
            </a:lvl2pPr>
            <a:lvl3pPr marL="685800" indent="0">
              <a:buNone/>
              <a:defRPr sz="1600"/>
            </a:lvl3pPr>
            <a:lvl4pPr marL="916200" indent="0">
              <a:buNone/>
              <a:defRPr sz="1600"/>
            </a:lvl4pPr>
            <a:lvl5pPr marL="1146600" indent="0">
              <a:buNone/>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6" name="Picture Placeholder 5"/>
          <p:cNvSpPr>
            <a:spLocks noGrp="1"/>
          </p:cNvSpPr>
          <p:nvPr>
            <p:ph type="pic" sz="quarter" idx="12" hasCustomPrompt="1"/>
          </p:nvPr>
        </p:nvSpPr>
        <p:spPr>
          <a:xfrm>
            <a:off x="5428800" y="4564"/>
            <a:ext cx="3715200" cy="5715000"/>
          </a:xfrm>
        </p:spPr>
        <p:txBody>
          <a:bodyPr/>
          <a:lstStyle>
            <a:lvl1pPr marL="0" indent="0">
              <a:buNone/>
              <a:defRPr/>
            </a:lvl1pPr>
          </a:lstStyle>
          <a:p>
            <a:r>
              <a:rPr lang="en-US" dirty="0" smtClean="0"/>
              <a:t>  Insert Picture using icon below</a:t>
            </a:r>
            <a:endParaRPr lang="en-US" dirty="0"/>
          </a:p>
        </p:txBody>
      </p: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2" name="Title 1"/>
          <p:cNvSpPr>
            <a:spLocks noGrp="1"/>
          </p:cNvSpPr>
          <p:nvPr>
            <p:ph type="title"/>
          </p:nvPr>
        </p:nvSpPr>
        <p:spPr/>
        <p:txBody>
          <a:bodyPr/>
          <a:lstStyle/>
          <a:p>
            <a:r>
              <a:rPr lang="en-US" smtClean="0"/>
              <a:t>Click to edit Master title style</a:t>
            </a:r>
            <a:endParaRPr lang="en-US"/>
          </a:p>
        </p:txBody>
      </p: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0" name="Straight Connector 39"/>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1" name="Straight Connector 40"/>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4823615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Text &amp; Pictur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dirty="0"/>
          </a:p>
        </p:txBody>
      </p:sp>
      <p:sp>
        <p:nvSpPr>
          <p:cNvPr id="8" name="Footer Placeholder 7"/>
          <p:cNvSpPr>
            <a:spLocks noGrp="1"/>
          </p:cNvSpPr>
          <p:nvPr>
            <p:ph type="ftr" sz="quarter" idx="13"/>
          </p:nvPr>
        </p:nvSpPr>
        <p:spPr/>
        <p:txBody>
          <a:bodyPr/>
          <a:lstStyle>
            <a:lvl1pPr>
              <a:defRPr>
                <a:latin typeface="+mj-lt"/>
              </a:defRPr>
            </a:lvl1pPr>
          </a:lstStyle>
          <a:p>
            <a:endParaRPr lang="en-US" dirty="0" smtClean="0"/>
          </a:p>
        </p:txBody>
      </p:sp>
      <p:sp>
        <p:nvSpPr>
          <p:cNvPr id="9" name="Slide Number Placeholder 8"/>
          <p:cNvSpPr>
            <a:spLocks noGrp="1"/>
          </p:cNvSpPr>
          <p:nvPr>
            <p:ph type="sldNum" sz="quarter" idx="14"/>
          </p:nvPr>
        </p:nvSpPr>
        <p:spPr/>
        <p:txBody>
          <a:bodyPr/>
          <a:lstStyle>
            <a:lvl1pPr>
              <a:defRPr>
                <a:latin typeface="+mj-lt"/>
              </a:defRPr>
            </a:lvl1pPr>
          </a:lstStyle>
          <a:p>
            <a:fld id="{8E141AF1-466E-4D9F-B74C-45FFEB47CA13}" type="slidenum">
              <a:rPr lang="en-US" noProof="0" smtClean="0"/>
              <a:t>‹#›</a:t>
            </a:fld>
            <a:endParaRPr lang="en-US" noProof="0"/>
          </a:p>
        </p:txBody>
      </p:sp>
      <p:cxnSp>
        <p:nvCxnSpPr>
          <p:cNvPr id="7" name="Straight Connector 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10" name="Picture Placeholder 5"/>
          <p:cNvSpPr>
            <a:spLocks noGrp="1"/>
          </p:cNvSpPr>
          <p:nvPr>
            <p:ph type="pic" sz="quarter" idx="12" hasCustomPrompt="1"/>
          </p:nvPr>
        </p:nvSpPr>
        <p:spPr>
          <a:xfrm>
            <a:off x="0" y="3371461"/>
            <a:ext cx="9144000" cy="2358000"/>
          </a:xfrm>
        </p:spPr>
        <p:txBody>
          <a:bodyPr/>
          <a:lstStyle>
            <a:lvl1pPr marL="0" indent="0">
              <a:buNone/>
              <a:defRPr/>
            </a:lvl1pPr>
          </a:lstStyle>
          <a:p>
            <a:r>
              <a:rPr lang="en-US" dirty="0" smtClean="0"/>
              <a:t>  Insert Picture using icon below</a:t>
            </a:r>
            <a:endParaRPr lang="en-US" dirty="0"/>
          </a:p>
        </p:txBody>
      </p: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4" name="Text Placeholder 3"/>
          <p:cNvSpPr>
            <a:spLocks noGrp="1"/>
          </p:cNvSpPr>
          <p:nvPr>
            <p:ph type="body" sz="quarter" idx="15"/>
          </p:nvPr>
        </p:nvSpPr>
        <p:spPr>
          <a:xfrm>
            <a:off x="475200" y="1657615"/>
            <a:ext cx="8057240" cy="1199885"/>
          </a:xfrm>
        </p:spPr>
        <p:txBody>
          <a:bodyPr/>
          <a:lstStyle>
            <a:lvl1pPr marL="0" indent="0">
              <a:buNone/>
              <a:defRPr sz="2400"/>
            </a:lvl1pPr>
            <a:lvl2pPr marL="365760" indent="0">
              <a:buNone/>
              <a:defRPr sz="2000"/>
            </a:lvl2pPr>
            <a:lvl3pPr marL="685800" indent="0">
              <a:buNone/>
              <a:defRPr sz="1600"/>
            </a:lvl3pPr>
            <a:lvl4pPr marL="916200" indent="0">
              <a:buNone/>
              <a:defRPr sz="1600"/>
            </a:lvl4pPr>
            <a:lvl5pPr marL="1146600" indent="0">
              <a:buNone/>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0" name="Straight Connector 39"/>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1" name="Straight Connector 40"/>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1815779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ull Picture with Title &amp; Tex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smtClean="0"/>
          </a:p>
        </p:txBody>
      </p:sp>
      <p:sp>
        <p:nvSpPr>
          <p:cNvPr id="4" name="Slide Number Placeholder 3"/>
          <p:cNvSpPr>
            <a:spLocks noGrp="1"/>
          </p:cNvSpPr>
          <p:nvPr>
            <p:ph type="sldNum" sz="quarter" idx="11"/>
          </p:nvPr>
        </p:nvSpPr>
        <p:spPr/>
        <p:txBody>
          <a:bodyPr/>
          <a:lstStyle/>
          <a:p>
            <a:fld id="{8E141AF1-466E-4D9F-B74C-45FFEB47CA13}" type="slidenum">
              <a:rPr lang="en-US" smtClean="0"/>
              <a:pPr/>
              <a:t>‹#›</a:t>
            </a:fld>
            <a:endParaRPr lang="en-US"/>
          </a:p>
        </p:txBody>
      </p:sp>
      <p:sp>
        <p:nvSpPr>
          <p:cNvPr id="7" name="Picture Placeholder 6"/>
          <p:cNvSpPr>
            <a:spLocks noGrp="1"/>
          </p:cNvSpPr>
          <p:nvPr>
            <p:ph type="pic" sz="quarter" idx="13" hasCustomPrompt="1"/>
          </p:nvPr>
        </p:nvSpPr>
        <p:spPr>
          <a:xfrm>
            <a:off x="0" y="0"/>
            <a:ext cx="9144000" cy="5715000"/>
          </a:xfrm>
        </p:spPr>
        <p:txBody>
          <a:bodyPr/>
          <a:lstStyle>
            <a:lvl1pPr marL="0" indent="0">
              <a:buNone/>
              <a:defRPr/>
            </a:lvl1pPr>
          </a:lstStyle>
          <a:p>
            <a:r>
              <a:rPr lang="en-US" dirty="0" smtClean="0"/>
              <a:t>  Insert Picture using icon below</a:t>
            </a:r>
            <a:endParaRPr lang="en-US" dirty="0"/>
          </a:p>
        </p:txBody>
      </p:sp>
      <p:cxnSp>
        <p:nvCxnSpPr>
          <p:cNvPr id="9" name="Straight Connector 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2" name="Title 1"/>
          <p:cNvSpPr>
            <a:spLocks noGrp="1"/>
          </p:cNvSpPr>
          <p:nvPr>
            <p:ph type="title"/>
          </p:nvPr>
        </p:nvSpPr>
        <p:spPr/>
        <p:txBody>
          <a:bodyPr/>
          <a:lstStyle/>
          <a:p>
            <a:r>
              <a:rPr lang="en-US" smtClean="0"/>
              <a:t>Click to edit Master title style</a:t>
            </a:r>
            <a:endParaRPr lang="en-US"/>
          </a:p>
        </p:txBody>
      </p: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
        <p:nvSpPr>
          <p:cNvPr id="8" name="Text Placeholder 6"/>
          <p:cNvSpPr>
            <a:spLocks noGrp="1"/>
          </p:cNvSpPr>
          <p:nvPr>
            <p:ph type="body" sz="quarter" idx="14"/>
          </p:nvPr>
        </p:nvSpPr>
        <p:spPr>
          <a:xfrm>
            <a:off x="475200" y="1657096"/>
            <a:ext cx="8150400" cy="832427"/>
          </a:xfrm>
        </p:spPr>
        <p:txBody>
          <a:bodyPr tIns="0" bIns="0"/>
          <a:lstStyle>
            <a:lvl1pPr marL="0" indent="0">
              <a:buNone/>
              <a:defRPr>
                <a:solidFill>
                  <a:schemeClr val="bg1"/>
                </a:solidFill>
              </a:defRPr>
            </a:lvl1pPr>
            <a:lvl2pPr marL="365760" indent="0">
              <a:buNone/>
              <a:defRPr/>
            </a:lvl2pPr>
            <a:lvl3pPr marL="685800" indent="0">
              <a:buNone/>
              <a:defRPr/>
            </a:lvl3pPr>
            <a:lvl4pPr marL="916200" indent="0">
              <a:buNone/>
              <a:defRPr/>
            </a:lvl4pPr>
            <a:lvl5pPr marL="1146600" indent="0">
              <a:buNone/>
              <a:defRPr/>
            </a:lvl5pPr>
          </a:lstStyle>
          <a:p>
            <a:pPr lvl="0"/>
            <a:r>
              <a:rPr lang="en-US" smtClean="0"/>
              <a:t>Edit Master text styles</a:t>
            </a:r>
          </a:p>
        </p:txBody>
      </p: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0" name="Straight Connector 39"/>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10591611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ull Picture with Text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smtClean="0"/>
          </a:p>
        </p:txBody>
      </p:sp>
      <p:sp>
        <p:nvSpPr>
          <p:cNvPr id="4" name="Slide Number Placeholder 3"/>
          <p:cNvSpPr>
            <a:spLocks noGrp="1"/>
          </p:cNvSpPr>
          <p:nvPr>
            <p:ph type="sldNum" sz="quarter" idx="11"/>
          </p:nvPr>
        </p:nvSpPr>
        <p:spPr/>
        <p:txBody>
          <a:bodyPr/>
          <a:lstStyle/>
          <a:p>
            <a:fld id="{8E141AF1-466E-4D9F-B74C-45FFEB47CA13}" type="slidenum">
              <a:rPr lang="en-US" smtClean="0"/>
              <a:pPr/>
              <a:t>‹#›</a:t>
            </a:fld>
            <a:endParaRPr lang="en-US"/>
          </a:p>
        </p:txBody>
      </p:sp>
      <p:sp>
        <p:nvSpPr>
          <p:cNvPr id="7" name="Picture Placeholder 6"/>
          <p:cNvSpPr>
            <a:spLocks noGrp="1"/>
          </p:cNvSpPr>
          <p:nvPr>
            <p:ph type="pic" sz="quarter" idx="13" hasCustomPrompt="1"/>
          </p:nvPr>
        </p:nvSpPr>
        <p:spPr>
          <a:xfrm>
            <a:off x="0" y="1"/>
            <a:ext cx="9144000" cy="5714999"/>
          </a:xfrm>
        </p:spPr>
        <p:txBody>
          <a:bodyPr/>
          <a:lstStyle>
            <a:lvl1pPr marL="0" indent="0">
              <a:buNone/>
              <a:defRPr/>
            </a:lvl1pPr>
          </a:lstStyle>
          <a:p>
            <a:r>
              <a:rPr lang="en-US" dirty="0" smtClean="0"/>
              <a:t>   Insert Picture using icon below</a:t>
            </a:r>
            <a:endParaRPr lang="en-US" dirty="0"/>
          </a:p>
        </p:txBody>
      </p:sp>
      <p:sp>
        <p:nvSpPr>
          <p:cNvPr id="8" name="Text Placeholder 6"/>
          <p:cNvSpPr>
            <a:spLocks noGrp="1"/>
          </p:cNvSpPr>
          <p:nvPr>
            <p:ph type="body" sz="quarter" idx="14"/>
          </p:nvPr>
        </p:nvSpPr>
        <p:spPr>
          <a:xfrm>
            <a:off x="475200" y="1657615"/>
            <a:ext cx="8150400" cy="719832"/>
          </a:xfrm>
        </p:spPr>
        <p:txBody>
          <a:bodyPr/>
          <a:lstStyle>
            <a:lvl1pPr marL="0" indent="0">
              <a:spcAft>
                <a:spcPts val="1200"/>
              </a:spcAft>
              <a:buNone/>
              <a:defRPr sz="4800">
                <a:solidFill>
                  <a:schemeClr val="bg1"/>
                </a:solidFill>
              </a:defRPr>
            </a:lvl1pPr>
            <a:lvl2pPr marL="365760" indent="0">
              <a:buNone/>
              <a:defRPr/>
            </a:lvl2pPr>
            <a:lvl3pPr marL="685800" indent="0">
              <a:buNone/>
              <a:defRPr/>
            </a:lvl3pPr>
            <a:lvl4pPr marL="916200" indent="0">
              <a:buNone/>
              <a:defRPr/>
            </a:lvl4pPr>
            <a:lvl5pPr marL="1146600" indent="0">
              <a:buNone/>
              <a:defRPr/>
            </a:lvl5pPr>
          </a:lstStyle>
          <a:p>
            <a:pPr lvl="0"/>
            <a:r>
              <a:rPr lang="en-US" smtClean="0"/>
              <a:t>Edit Master text styles</a:t>
            </a:r>
          </a:p>
        </p:txBody>
      </p:sp>
    </p:spTree>
    <p:extLst>
      <p:ext uri="{BB962C8B-B14F-4D97-AF65-F5344CB8AC3E}">
        <p14:creationId xmlns:p14="http://schemas.microsoft.com/office/powerpoint/2010/main" val="1343292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6" name="Content Placeholder 5"/>
          <p:cNvSpPr>
            <a:spLocks noGrp="1"/>
          </p:cNvSpPr>
          <p:nvPr>
            <p:ph sz="quarter" idx="12"/>
          </p:nvPr>
        </p:nvSpPr>
        <p:spPr>
          <a:xfrm>
            <a:off x="475200" y="1657615"/>
            <a:ext cx="8150400" cy="3430385"/>
          </a:xfrm>
        </p:spPr>
        <p:txBody>
          <a:bodyPr tIns="0" bIns="0"/>
          <a:lstStyle>
            <a:lvl1pPr marL="0" indent="0">
              <a:buFontTx/>
              <a:buNone/>
              <a:defRPr/>
            </a:lvl1pPr>
          </a:lstStyle>
          <a:p>
            <a:pPr lvl="0"/>
            <a:r>
              <a:rPr lang="en-US" smtClean="0"/>
              <a:t>Edit Master text styles</a:t>
            </a:r>
          </a:p>
        </p:txBody>
      </p:sp>
      <p:sp>
        <p:nvSpPr>
          <p:cNvPr id="7" name="Footer Placeholder 6"/>
          <p:cNvSpPr>
            <a:spLocks noGrp="1"/>
          </p:cNvSpPr>
          <p:nvPr>
            <p:ph type="ftr" sz="quarter" idx="13"/>
          </p:nvPr>
        </p:nvSpPr>
        <p:spPr/>
        <p:txBody>
          <a:bodyPr/>
          <a:lstStyle>
            <a:lvl1pPr>
              <a:defRPr>
                <a:latin typeface="+mj-lt"/>
              </a:defRPr>
            </a:lvl1pPr>
          </a:lstStyle>
          <a:p>
            <a:endParaRPr lang="en-US" dirty="0" smtClean="0"/>
          </a:p>
        </p:txBody>
      </p:sp>
      <p:sp>
        <p:nvSpPr>
          <p:cNvPr id="8" name="Slide Number Placeholder 7"/>
          <p:cNvSpPr>
            <a:spLocks noGrp="1"/>
          </p:cNvSpPr>
          <p:nvPr>
            <p:ph type="sldNum" sz="quarter" idx="14"/>
          </p:nvPr>
        </p:nvSpPr>
        <p:spPr/>
        <p:txBody>
          <a:bodyPr/>
          <a:lstStyle>
            <a:lvl1pPr>
              <a:defRPr>
                <a:latin typeface="+mj-lt"/>
              </a:defRPr>
            </a:lvl1pPr>
          </a:lstStyle>
          <a:p>
            <a:fld id="{8E141AF1-466E-4D9F-B74C-45FFEB47CA13}" type="slidenum">
              <a:rPr lang="en-US" noProof="0" smtClean="0"/>
              <a:t>‹#›</a:t>
            </a:fld>
            <a:endParaRPr lang="en-US" noProof="0" dirty="0"/>
          </a:p>
        </p:txBody>
      </p:sp>
      <p:cxnSp>
        <p:nvCxnSpPr>
          <p:cNvPr id="9" name="Straight Connector 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0" name="Straight Connector 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1" name="Straight Connector 1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2" name="Straight Connector 1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3" name="Straight Connector 1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4" name="Straight Connector 1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5" name="Straight Connector 1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6" name="Straight Connector 1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7" name="Straight Connector 1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8" name="Straight Connector 1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19" name="Straight Connector 1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0" name="Straight Connector 1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1" name="Straight Connector 2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2" name="Straight Connector 2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3" name="Straight Connector 2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4" name="Straight Connector 2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5" name="Straight Connector 2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6" name="Straight Connector 2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7" name="Straight Connector 2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8" name="Straight Connector 2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29" name="Straight Connector 28"/>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0" name="Straight Connector 29"/>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1" name="Straight Connector 30"/>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2" name="Straight Connector 31"/>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3" name="Straight Connector 32"/>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4" name="Straight Connector 33"/>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5" name="Straight Connector 34"/>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6" name="Straight Connector 35"/>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7" name="Straight Connector 36"/>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8" name="Straight Connector 37"/>
          <p:cNvCxnSpPr/>
          <p:nvPr/>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39" name="Straight Connector 38"/>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cxnSp>
        <p:nvCxnSpPr>
          <p:cNvPr id="40" name="Straight Connector 39"/>
          <p:cNvCxnSpPr/>
          <p:nvPr userDrawn="1"/>
        </p:nvCxnSpPr>
        <p:spPr bwMode="auto">
          <a:xfrm>
            <a:off x="476250" y="1143262"/>
            <a:ext cx="457200" cy="0"/>
          </a:xfrm>
          <a:prstGeom prst="line">
            <a:avLst/>
          </a:prstGeom>
          <a:solidFill>
            <a:srgbClr val="3656AB"/>
          </a:solidFill>
          <a:ln w="12700" cap="flat" cmpd="sng" algn="ctr">
            <a:solidFill>
              <a:schemeClr val="accent1"/>
            </a:solidFill>
            <a:prstDash val="solid"/>
            <a:round/>
            <a:headEnd type="none" w="med" len="med"/>
            <a:tailEnd type="none"/>
          </a:ln>
          <a:effectLst/>
        </p:spPr>
      </p:cxnSp>
    </p:spTree>
    <p:extLst>
      <p:ext uri="{BB962C8B-B14F-4D97-AF65-F5344CB8AC3E}">
        <p14:creationId xmlns:p14="http://schemas.microsoft.com/office/powerpoint/2010/main" val="33610873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3075" y="452884"/>
            <a:ext cx="8058150" cy="687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76250" y="1657615"/>
            <a:ext cx="8148638"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Footer Placeholder 1"/>
          <p:cNvSpPr>
            <a:spLocks noGrp="1"/>
          </p:cNvSpPr>
          <p:nvPr>
            <p:ph type="ftr" sz="quarter" idx="3"/>
          </p:nvPr>
        </p:nvSpPr>
        <p:spPr>
          <a:xfrm>
            <a:off x="469925" y="5267143"/>
            <a:ext cx="4212000" cy="165000"/>
          </a:xfrm>
          <a:prstGeom prst="rect">
            <a:avLst/>
          </a:prstGeom>
        </p:spPr>
        <p:txBody>
          <a:bodyPr vert="horz" lIns="0" tIns="45720" rIns="91440" bIns="45720" rtlCol="0" anchor="ctr"/>
          <a:lstStyle>
            <a:lvl1pPr algn="l" rtl="0">
              <a:defRPr sz="700">
                <a:solidFill>
                  <a:schemeClr val="accent1"/>
                </a:solidFill>
              </a:defRPr>
            </a:lvl1pPr>
          </a:lstStyle>
          <a:p>
            <a:endParaRPr lang="en-US" dirty="0"/>
          </a:p>
        </p:txBody>
      </p:sp>
      <p:sp>
        <p:nvSpPr>
          <p:cNvPr id="4" name="Slide Number Placeholder 3"/>
          <p:cNvSpPr>
            <a:spLocks noGrp="1"/>
          </p:cNvSpPr>
          <p:nvPr>
            <p:ph type="sldNum" sz="quarter" idx="4"/>
          </p:nvPr>
        </p:nvSpPr>
        <p:spPr>
          <a:xfrm>
            <a:off x="8244408" y="5186322"/>
            <a:ext cx="442392" cy="304271"/>
          </a:xfrm>
          <a:prstGeom prst="rect">
            <a:avLst/>
          </a:prstGeom>
        </p:spPr>
        <p:txBody>
          <a:bodyPr vert="horz" lIns="91440" tIns="45720" rIns="91440" bIns="45720" rtlCol="0" anchor="ctr"/>
          <a:lstStyle>
            <a:lvl1pPr algn="r" rtl="0">
              <a:defRPr sz="700">
                <a:solidFill>
                  <a:schemeClr val="accent1"/>
                </a:solidFill>
              </a:defRPr>
            </a:lvl1pPr>
          </a:lstStyle>
          <a:p>
            <a:fld id="{8E141AF1-466E-4D9F-B74C-45FFEB47CA13}" type="slidenum">
              <a:rPr lang="en-US" smtClean="0"/>
              <a:pPr/>
              <a:t>‹#›</a:t>
            </a:fld>
            <a:endParaRPr lang="en-US"/>
          </a:p>
        </p:txBody>
      </p:sp>
      <p:sp>
        <p:nvSpPr>
          <p:cNvPr id="5" name="Date Placeholder 4"/>
          <p:cNvSpPr>
            <a:spLocks noGrp="1"/>
          </p:cNvSpPr>
          <p:nvPr>
            <p:ph type="dt" sz="half" idx="2"/>
          </p:nvPr>
        </p:nvSpPr>
        <p:spPr>
          <a:xfrm>
            <a:off x="469174" y="5155597"/>
            <a:ext cx="2134800" cy="165000"/>
          </a:xfrm>
          <a:prstGeom prst="rect">
            <a:avLst/>
          </a:prstGeom>
        </p:spPr>
        <p:txBody>
          <a:bodyPr vert="horz" lIns="0" tIns="45720" rIns="91440" bIns="45720" rtlCol="0" anchor="ctr"/>
          <a:lstStyle>
            <a:lvl1pPr algn="l">
              <a:defRPr sz="1400">
                <a:solidFill>
                  <a:schemeClr val="accent1"/>
                </a:solidFill>
              </a:defRPr>
            </a:lvl1pPr>
          </a:lstStyle>
          <a:p>
            <a:r>
              <a:rPr lang="en-US" smtClean="0"/>
              <a:t>[dd mmmm yyyy]</a:t>
            </a:r>
            <a:endParaRPr lang="en-US"/>
          </a:p>
        </p:txBody>
      </p:sp>
      <p:cxnSp>
        <p:nvCxnSpPr>
          <p:cNvPr id="6" name="Straight Connector 5"/>
          <p:cNvCxnSpPr/>
          <p:nvPr/>
        </p:nvCxnSpPr>
        <p:spPr bwMode="auto">
          <a:xfrm>
            <a:off x="476250" y="1143262"/>
            <a:ext cx="1119600" cy="0"/>
          </a:xfrm>
          <a:prstGeom prst="line">
            <a:avLst/>
          </a:prstGeom>
          <a:solidFill>
            <a:srgbClr val="3656AB"/>
          </a:solidFill>
          <a:ln w="19050" cap="flat" cmpd="sng" algn="ctr">
            <a:solidFill>
              <a:schemeClr val="accent1"/>
            </a:solidFill>
            <a:prstDash val="solid"/>
            <a:round/>
            <a:headEnd type="none" w="med" len="med"/>
            <a:tailEnd type="none"/>
          </a:ln>
          <a:effectLst/>
        </p:spPr>
      </p:cxnSp>
      <p:cxnSp>
        <p:nvCxnSpPr>
          <p:cNvPr id="9" name="Straight Connector 8"/>
          <p:cNvCxnSpPr/>
          <p:nvPr/>
        </p:nvCxnSpPr>
        <p:spPr bwMode="auto">
          <a:xfrm>
            <a:off x="476250" y="1143262"/>
            <a:ext cx="1119600" cy="0"/>
          </a:xfrm>
          <a:prstGeom prst="line">
            <a:avLst/>
          </a:prstGeom>
          <a:solidFill>
            <a:srgbClr val="3656AB"/>
          </a:solidFill>
          <a:ln w="19050" cap="flat" cmpd="sng" algn="ctr">
            <a:solidFill>
              <a:schemeClr val="accent1"/>
            </a:solidFill>
            <a:prstDash val="solid"/>
            <a:round/>
            <a:headEnd type="none" w="med" len="med"/>
            <a:tailEnd type="none"/>
          </a:ln>
          <a:effectLst/>
        </p:spPr>
      </p:cxnSp>
    </p:spTree>
  </p:cSld>
  <p:clrMap bg1="lt1" tx1="dk1" bg2="lt2" tx2="dk2" accent1="accent1" accent2="accent2" accent3="accent3" accent4="accent4" accent5="accent5" accent6="accent6" hlink="hlink" folHlink="folHlink"/>
  <p:sldLayoutIdLst>
    <p:sldLayoutId id="2147484635" r:id="rId1"/>
    <p:sldLayoutId id="2147484636" r:id="rId2"/>
    <p:sldLayoutId id="2147484637" r:id="rId3"/>
    <p:sldLayoutId id="2147484638" r:id="rId4"/>
    <p:sldLayoutId id="2147484639" r:id="rId5"/>
    <p:sldLayoutId id="2147484640" r:id="rId6"/>
    <p:sldLayoutId id="2147484641" r:id="rId7"/>
    <p:sldLayoutId id="2147484642" r:id="rId8"/>
    <p:sldLayoutId id="2147484643" r:id="rId9"/>
    <p:sldLayoutId id="2147484649" r:id="rId10"/>
    <p:sldLayoutId id="2147484650" r:id="rId11"/>
    <p:sldLayoutId id="2147484652" r:id="rId12"/>
  </p:sldLayoutIdLst>
  <p:timing>
    <p:tnLst>
      <p:par>
        <p:cTn id="1" dur="indefinite" restart="never" nodeType="tmRoot"/>
      </p:par>
    </p:tnLst>
  </p:timing>
  <p:hf hdr="0" ftr="0"/>
  <p:txStyles>
    <p:title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p:titleStyle>
    <p:bodyStyle>
      <a:lvl1pPr marL="365760" indent="-365760" algn="l" rtl="0" eaLnBrk="1" fontAlgn="base" hangingPunct="1">
        <a:lnSpc>
          <a:spcPct val="130000"/>
        </a:lnSpc>
        <a:spcBef>
          <a:spcPts val="0"/>
        </a:spcBef>
        <a:spcAft>
          <a:spcPts val="900"/>
        </a:spcAft>
        <a:buClr>
          <a:schemeClr val="accent3"/>
        </a:buClr>
        <a:buSzPct val="70000"/>
        <a:buFont typeface="Wingdings 2" panose="05020102010507070707" pitchFamily="18" charset="2"/>
        <a:buChar char=""/>
        <a:defRPr sz="2400" b="0">
          <a:solidFill>
            <a:schemeClr val="tx1"/>
          </a:solidFill>
          <a:latin typeface="+mn-lt"/>
          <a:ea typeface="+mn-ea"/>
          <a:cs typeface="+mn-cs"/>
        </a:defRPr>
      </a:lvl1pPr>
      <a:lvl2pPr marL="640080" indent="-274320" algn="l" rtl="0" eaLnBrk="1" fontAlgn="base" hangingPunct="1">
        <a:lnSpc>
          <a:spcPct val="130000"/>
        </a:lnSpc>
        <a:spcBef>
          <a:spcPts val="0"/>
        </a:spcBef>
        <a:spcAft>
          <a:spcPts val="900"/>
        </a:spcAft>
        <a:buClr>
          <a:srgbClr val="00A5D9"/>
        </a:buClr>
        <a:buSzPct val="70000"/>
        <a:buFont typeface="Arial" panose="020B0604020202020204" pitchFamily="34" charset="0"/>
        <a:buChar char="–"/>
        <a:defRPr sz="2000">
          <a:solidFill>
            <a:schemeClr val="tx1"/>
          </a:solidFill>
          <a:latin typeface="+mn-lt"/>
          <a:ea typeface="+mn-ea"/>
          <a:cs typeface="+mn-cs"/>
        </a:defRPr>
      </a:lvl2pPr>
      <a:lvl3pPr marL="914400" indent="-228600" algn="l" rtl="0" eaLnBrk="1" fontAlgn="base" hangingPunct="1">
        <a:lnSpc>
          <a:spcPct val="130000"/>
        </a:lnSpc>
        <a:spcBef>
          <a:spcPts val="0"/>
        </a:spcBef>
        <a:spcAft>
          <a:spcPts val="900"/>
        </a:spcAft>
        <a:buClr>
          <a:srgbClr val="00A5D9"/>
        </a:buClr>
        <a:buSzPct val="70000"/>
        <a:buFont typeface="Arial" panose="020B0604020202020204" pitchFamily="34" charset="0"/>
        <a:buChar char="•"/>
        <a:defRPr sz="1600">
          <a:solidFill>
            <a:schemeClr val="tx1"/>
          </a:solidFill>
          <a:latin typeface="+mn-lt"/>
          <a:ea typeface="+mn-ea"/>
          <a:cs typeface="+mn-cs"/>
        </a:defRPr>
      </a:lvl3pPr>
      <a:lvl4pPr marL="1144800" indent="-228600" algn="l" rtl="0" eaLnBrk="1" fontAlgn="base" hangingPunct="1">
        <a:lnSpc>
          <a:spcPct val="130000"/>
        </a:lnSpc>
        <a:spcBef>
          <a:spcPts val="0"/>
        </a:spcBef>
        <a:spcAft>
          <a:spcPts val="900"/>
        </a:spcAft>
        <a:buClr>
          <a:srgbClr val="00A5D9"/>
        </a:buClr>
        <a:buSzPct val="70000"/>
        <a:buFont typeface="Arial" panose="020B0604020202020204" pitchFamily="34" charset="0"/>
        <a:buChar char="•"/>
        <a:defRPr sz="1600">
          <a:solidFill>
            <a:schemeClr val="tx1"/>
          </a:solidFill>
          <a:latin typeface="+mn-lt"/>
          <a:ea typeface="+mn-ea"/>
          <a:cs typeface="+mn-cs"/>
        </a:defRPr>
      </a:lvl4pPr>
      <a:lvl5pPr marL="1375200" indent="-228600" algn="l" rtl="0" eaLnBrk="1" fontAlgn="base" hangingPunct="1">
        <a:lnSpc>
          <a:spcPct val="130000"/>
        </a:lnSpc>
        <a:spcBef>
          <a:spcPts val="0"/>
        </a:spcBef>
        <a:spcAft>
          <a:spcPts val="900"/>
        </a:spcAft>
        <a:buClr>
          <a:srgbClr val="00A5D9"/>
        </a:buClr>
        <a:buSzPct val="70000"/>
        <a:buFont typeface="Arial" panose="020B0604020202020204" pitchFamily="34" charset="0"/>
        <a:buChar char="•"/>
        <a:defRPr sz="1600">
          <a:solidFill>
            <a:schemeClr val="tx1"/>
          </a:solidFill>
          <a:latin typeface="+mn-lt"/>
          <a:ea typeface="+mn-ea"/>
          <a:cs typeface="+mn-cs"/>
        </a:defRPr>
      </a:lvl5pPr>
      <a:lvl6pPr marL="1770063" indent="-169863" algn="l" rtl="0" eaLnBrk="1" fontAlgn="base" hangingPunct="1">
        <a:spcBef>
          <a:spcPct val="20000"/>
        </a:spcBef>
        <a:spcAft>
          <a:spcPct val="0"/>
        </a:spcAft>
        <a:buClr>
          <a:srgbClr val="00A5D9"/>
        </a:buClr>
        <a:buSzPct val="90000"/>
        <a:buFont typeface="Wingdings" charset="2"/>
        <a:buChar char="§"/>
        <a:defRPr sz="1600">
          <a:solidFill>
            <a:schemeClr val="tx1"/>
          </a:solidFill>
          <a:latin typeface="+mn-lt"/>
          <a:ea typeface="+mn-ea"/>
          <a:cs typeface="+mn-cs"/>
        </a:defRPr>
      </a:lvl6pPr>
      <a:lvl7pPr marL="2227263" indent="-169863" algn="l" rtl="0" eaLnBrk="1" fontAlgn="base" hangingPunct="1">
        <a:spcBef>
          <a:spcPct val="20000"/>
        </a:spcBef>
        <a:spcAft>
          <a:spcPct val="0"/>
        </a:spcAft>
        <a:buClr>
          <a:srgbClr val="00A5D9"/>
        </a:buClr>
        <a:buSzPct val="90000"/>
        <a:buFont typeface="Wingdings" charset="2"/>
        <a:buChar char="§"/>
        <a:defRPr sz="1600">
          <a:solidFill>
            <a:schemeClr val="tx1"/>
          </a:solidFill>
          <a:latin typeface="+mn-lt"/>
          <a:ea typeface="+mn-ea"/>
          <a:cs typeface="+mn-cs"/>
        </a:defRPr>
      </a:lvl7pPr>
      <a:lvl8pPr marL="2684463" indent="-169863" algn="l" rtl="0" eaLnBrk="1" fontAlgn="base" hangingPunct="1">
        <a:spcBef>
          <a:spcPct val="20000"/>
        </a:spcBef>
        <a:spcAft>
          <a:spcPct val="0"/>
        </a:spcAft>
        <a:buClr>
          <a:srgbClr val="00A5D9"/>
        </a:buClr>
        <a:buSzPct val="90000"/>
        <a:buFont typeface="Wingdings" charset="2"/>
        <a:buChar char="§"/>
        <a:defRPr sz="1600">
          <a:solidFill>
            <a:schemeClr val="tx1"/>
          </a:solidFill>
          <a:latin typeface="+mn-lt"/>
          <a:ea typeface="+mn-ea"/>
          <a:cs typeface="+mn-cs"/>
        </a:defRPr>
      </a:lvl8pPr>
      <a:lvl9pPr marL="3141663" indent="-169863" algn="l" rtl="0" eaLnBrk="1" fontAlgn="base" hangingPunct="1">
        <a:spcBef>
          <a:spcPct val="20000"/>
        </a:spcBef>
        <a:spcAft>
          <a:spcPct val="0"/>
        </a:spcAft>
        <a:buClr>
          <a:srgbClr val="00A5D9"/>
        </a:buClr>
        <a:buSzPct val="90000"/>
        <a:buFont typeface="Wingdings" charset="2"/>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32CFB1F2-1CE0-4D49-8089-A9889323303E}" type="datetimeFigureOut">
              <a:rPr lang="nl-BE" smtClean="0"/>
              <a:t>4/05/2021</a:t>
            </a:fld>
            <a:endParaRPr lang="nl-BE"/>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74E5653B-46F5-4C50-A4F2-FF62609F02D6}" type="slidenum">
              <a:rPr lang="nl-BE" smtClean="0"/>
              <a:t>‹#›</a:t>
            </a:fld>
            <a:endParaRPr lang="nl-BE"/>
          </a:p>
        </p:txBody>
      </p:sp>
    </p:spTree>
    <p:extLst>
      <p:ext uri="{BB962C8B-B14F-4D97-AF65-F5344CB8AC3E}">
        <p14:creationId xmlns:p14="http://schemas.microsoft.com/office/powerpoint/2010/main" val="3287074735"/>
      </p:ext>
    </p:extLst>
  </p:cSld>
  <p:clrMap bg1="lt1" tx1="dk1" bg2="lt2" tx2="dk2" accent1="accent1" accent2="accent2" accent3="accent3" accent4="accent4" accent5="accent5" accent6="accent6" hlink="hlink" folHlink="folHlink"/>
  <p:sldLayoutIdLst>
    <p:sldLayoutId id="2147484654" r:id="rId1"/>
    <p:sldLayoutId id="2147484655" r:id="rId2"/>
    <p:sldLayoutId id="2147484656" r:id="rId3"/>
    <p:sldLayoutId id="2147484657" r:id="rId4"/>
    <p:sldLayoutId id="2147484658" r:id="rId5"/>
    <p:sldLayoutId id="2147484659" r:id="rId6"/>
    <p:sldLayoutId id="2147484660" r:id="rId7"/>
    <p:sldLayoutId id="2147484661" r:id="rId8"/>
    <p:sldLayoutId id="2147484662" r:id="rId9"/>
    <p:sldLayoutId id="2147484663" r:id="rId10"/>
    <p:sldLayoutId id="214748466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B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06905720-85A6-4911-BF91-5372CF76A22A}"/>
              </a:ext>
            </a:extLst>
          </p:cNvPr>
          <p:cNvSpPr/>
          <p:nvPr/>
        </p:nvSpPr>
        <p:spPr>
          <a:xfrm>
            <a:off x="-2" y="5219607"/>
            <a:ext cx="9144000" cy="209644"/>
          </a:xfrm>
          <a:prstGeom prst="rect">
            <a:avLst/>
          </a:prstGeom>
          <a:solidFill>
            <a:srgbClr val="A8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nl-BE" sz="1350">
              <a:solidFill>
                <a:prstClr val="white"/>
              </a:solidFill>
              <a:latin typeface="Calibri" panose="020F0502020204030204"/>
            </a:endParaRPr>
          </a:p>
        </p:txBody>
      </p:sp>
      <p:sp>
        <p:nvSpPr>
          <p:cNvPr id="5" name="Rectangle 4"/>
          <p:cNvSpPr/>
          <p:nvPr/>
        </p:nvSpPr>
        <p:spPr>
          <a:xfrm>
            <a:off x="-1" y="1923062"/>
            <a:ext cx="9144000" cy="1488706"/>
          </a:xfrm>
          <a:prstGeom prst="rect">
            <a:avLst/>
          </a:prstGeom>
          <a:solidFill>
            <a:srgbClr val="A80000"/>
          </a:solidFill>
          <a:ln>
            <a:solidFill>
              <a:srgbClr val="A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nl-BE" sz="1350">
              <a:solidFill>
                <a:srgbClr val="A80000"/>
              </a:solidFill>
              <a:latin typeface="Calibri" panose="020F0502020204030204"/>
            </a:endParaRPr>
          </a:p>
        </p:txBody>
      </p:sp>
      <p:sp>
        <p:nvSpPr>
          <p:cNvPr id="4" name="TextBox 3"/>
          <p:cNvSpPr txBox="1"/>
          <p:nvPr/>
        </p:nvSpPr>
        <p:spPr>
          <a:xfrm>
            <a:off x="2182563" y="2190283"/>
            <a:ext cx="4778872" cy="1449115"/>
          </a:xfrm>
          <a:prstGeom prst="rect">
            <a:avLst/>
          </a:prstGeom>
          <a:noFill/>
        </p:spPr>
        <p:txBody>
          <a:bodyPr wrap="none" rtlCol="0">
            <a:spAutoFit/>
          </a:bodyPr>
          <a:lstStyle/>
          <a:p>
            <a:pPr algn="ctr" defTabSz="685800">
              <a:spcAft>
                <a:spcPts val="1800"/>
              </a:spcAft>
              <a:defRPr/>
            </a:pPr>
            <a:r>
              <a:rPr lang="nl-BE" sz="3000" b="1" dirty="0">
                <a:solidFill>
                  <a:srgbClr val="FFFFFF"/>
                </a:solidFill>
                <a:latin typeface="Arial" panose="020B0604020202020204"/>
              </a:rPr>
              <a:t>Overdracht van aandelen</a:t>
            </a:r>
          </a:p>
          <a:p>
            <a:pPr algn="ctr" defTabSz="685800">
              <a:spcAft>
                <a:spcPts val="450"/>
              </a:spcAft>
              <a:defRPr/>
            </a:pPr>
            <a:r>
              <a:rPr lang="en-GB" sz="2400" b="1" dirty="0">
                <a:solidFill>
                  <a:srgbClr val="FFFFFF"/>
                </a:solidFill>
                <a:latin typeface="Arial" panose="020B0604020202020204"/>
              </a:rPr>
              <a:t>6 </a:t>
            </a:r>
            <a:r>
              <a:rPr lang="en-GB" sz="2400" b="1" dirty="0" err="1">
                <a:solidFill>
                  <a:srgbClr val="FFFFFF"/>
                </a:solidFill>
                <a:latin typeface="Arial" panose="020B0604020202020204"/>
              </a:rPr>
              <a:t>mei</a:t>
            </a:r>
            <a:r>
              <a:rPr lang="en-GB" sz="2400" b="1" dirty="0">
                <a:solidFill>
                  <a:srgbClr val="FFFFFF"/>
                </a:solidFill>
                <a:latin typeface="Arial" panose="020B0604020202020204"/>
              </a:rPr>
              <a:t> 2021</a:t>
            </a:r>
            <a:endParaRPr lang="nl-BE" sz="2400" b="1" dirty="0">
              <a:solidFill>
                <a:srgbClr val="FFFFFF"/>
              </a:solidFill>
              <a:latin typeface="Arial" panose="020B0604020202020204"/>
            </a:endParaRPr>
          </a:p>
          <a:p>
            <a:pPr algn="ctr" defTabSz="685800">
              <a:defRPr/>
            </a:pPr>
            <a:endParaRPr lang="nl-BE" sz="1500" dirty="0">
              <a:solidFill>
                <a:srgbClr val="FFFFFF"/>
              </a:solidFill>
              <a:latin typeface="Arial" panose="020B0604020202020204"/>
            </a:endParaRPr>
          </a:p>
        </p:txBody>
      </p:sp>
      <p:sp>
        <p:nvSpPr>
          <p:cNvPr id="8" name="TextBox 7"/>
          <p:cNvSpPr txBox="1"/>
          <p:nvPr/>
        </p:nvSpPr>
        <p:spPr>
          <a:xfrm>
            <a:off x="2064637" y="4172485"/>
            <a:ext cx="5155727" cy="300082"/>
          </a:xfrm>
          <a:prstGeom prst="rect">
            <a:avLst/>
          </a:prstGeom>
          <a:noFill/>
        </p:spPr>
        <p:txBody>
          <a:bodyPr wrap="square" rtlCol="0">
            <a:spAutoFit/>
          </a:bodyPr>
          <a:lstStyle/>
          <a:p>
            <a:pPr algn="ctr" defTabSz="685800"/>
            <a:r>
              <a:rPr lang="nl-BE" sz="1350" b="1" dirty="0">
                <a:solidFill>
                  <a:prstClr val="black"/>
                </a:solidFill>
                <a:latin typeface="Calibri" panose="020F0502020204030204"/>
              </a:rPr>
              <a:t>c</a:t>
            </a:r>
            <a:r>
              <a:rPr lang="nl-BE" sz="1350" b="1" dirty="0">
                <a:solidFill>
                  <a:prstClr val="black"/>
                </a:solidFill>
                <a:latin typeface="Calibri" panose="020F0502020204030204"/>
              </a:rPr>
              <a:t>ontrast</a:t>
            </a:r>
            <a:r>
              <a:rPr lang="nl-BE" sz="1350" dirty="0">
                <a:solidFill>
                  <a:prstClr val="black"/>
                </a:solidFill>
                <a:latin typeface="Calibri" panose="020F0502020204030204"/>
              </a:rPr>
              <a:t> </a:t>
            </a:r>
            <a:r>
              <a:rPr lang="nl-BE" sz="1350" dirty="0" err="1">
                <a:solidFill>
                  <a:prstClr val="black"/>
                </a:solidFill>
                <a:latin typeface="Calibri" panose="020F0502020204030204"/>
              </a:rPr>
              <a:t>books</a:t>
            </a:r>
            <a:r>
              <a:rPr lang="nl-BE" sz="1350" dirty="0">
                <a:solidFill>
                  <a:prstClr val="black"/>
                </a:solidFill>
                <a:latin typeface="Calibri" panose="020F0502020204030204"/>
              </a:rPr>
              <a:t> &amp; seminars</a:t>
            </a:r>
            <a:endParaRPr lang="nl-BE" sz="1350" dirty="0">
              <a:solidFill>
                <a:prstClr val="black"/>
              </a:solidFill>
              <a:latin typeface="Calibri" panose="020F0502020204030204"/>
            </a:endParaRPr>
          </a:p>
        </p:txBody>
      </p:sp>
      <p:sp>
        <p:nvSpPr>
          <p:cNvPr id="7" name="TextBox 6"/>
          <p:cNvSpPr txBox="1"/>
          <p:nvPr/>
        </p:nvSpPr>
        <p:spPr>
          <a:xfrm>
            <a:off x="2627784" y="5209960"/>
            <a:ext cx="4209874" cy="219291"/>
          </a:xfrm>
          <a:prstGeom prst="rect">
            <a:avLst/>
          </a:prstGeom>
          <a:solidFill>
            <a:srgbClr val="A80000"/>
          </a:solidFill>
          <a:ln>
            <a:solidFill>
              <a:srgbClr val="A80000"/>
            </a:solidFill>
          </a:ln>
        </p:spPr>
        <p:txBody>
          <a:bodyPr wrap="square" rtlCol="0">
            <a:spAutoFit/>
          </a:bodyPr>
          <a:lstStyle/>
          <a:p>
            <a:pPr defTabSz="685800">
              <a:defRPr/>
            </a:pPr>
            <a:r>
              <a:rPr lang="nl-BE" sz="825" b="1" dirty="0">
                <a:solidFill>
                  <a:prstClr val="white"/>
                </a:solidFill>
                <a:latin typeface="Arial" panose="020B0604020202020204"/>
              </a:rPr>
              <a:t>Minervastraat </a:t>
            </a:r>
            <a:r>
              <a:rPr lang="nl-BE" sz="825" b="1" dirty="0">
                <a:solidFill>
                  <a:prstClr val="white"/>
                </a:solidFill>
                <a:latin typeface="Arial" panose="020B0604020202020204"/>
              </a:rPr>
              <a:t>5, 1930 Zaventem – 02/275.00.75 – </a:t>
            </a:r>
            <a:r>
              <a:rPr lang="nl-BE" sz="825" b="1" dirty="0">
                <a:solidFill>
                  <a:prstClr val="white"/>
                </a:solidFill>
                <a:latin typeface="Arial" panose="020B0604020202020204"/>
              </a:rPr>
              <a:t>www.contrast-seminars.be</a:t>
            </a:r>
            <a:endParaRPr lang="nl-BE" sz="825" b="1" dirty="0">
              <a:solidFill>
                <a:prstClr val="white"/>
              </a:solidFill>
              <a:latin typeface="Arial" panose="020B0604020202020204"/>
            </a:endParaRPr>
          </a:p>
        </p:txBody>
      </p:sp>
    </p:spTree>
    <p:extLst>
      <p:ext uri="{BB962C8B-B14F-4D97-AF65-F5344CB8AC3E}">
        <p14:creationId xmlns:p14="http://schemas.microsoft.com/office/powerpoint/2010/main" val="999604615"/>
      </p:ext>
    </p:extLst>
  </p:cSld>
  <p:clrMapOvr>
    <a:masterClrMapping/>
  </p:clrMapOvr>
  <mc:AlternateContent xmlns:mc="http://schemas.openxmlformats.org/markup-compatibility/2006" xmlns:p14="http://schemas.microsoft.com/office/powerpoint/2010/main">
    <mc:Choice Requires="p14">
      <p:transition spd="slow" p14:dur="2000" advTm="7867"/>
    </mc:Choice>
    <mc:Fallback xmlns="">
      <p:transition spd="slow" advTm="786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54" y="193204"/>
            <a:ext cx="8229600" cy="952500"/>
          </a:xfrm>
        </p:spPr>
        <p:txBody>
          <a:bodyPr/>
          <a:lstStyle/>
          <a:p>
            <a:r>
              <a:rPr lang="en-GB" smtClean="0"/>
              <a:t>NV (4/10) </a:t>
            </a:r>
            <a:endParaRPr lang="en-GB"/>
          </a:p>
        </p:txBody>
      </p:sp>
      <p:sp>
        <p:nvSpPr>
          <p:cNvPr id="3" name="Content Placeholder 2"/>
          <p:cNvSpPr>
            <a:spLocks noGrp="1"/>
          </p:cNvSpPr>
          <p:nvPr>
            <p:ph idx="1"/>
          </p:nvPr>
        </p:nvSpPr>
        <p:spPr>
          <a:xfrm>
            <a:off x="468554" y="1417340"/>
            <a:ext cx="8675446" cy="3960440"/>
          </a:xfrm>
        </p:spPr>
        <p:txBody>
          <a:bodyPr>
            <a:noAutofit/>
          </a:bodyPr>
          <a:lstStyle/>
          <a:p>
            <a:pPr marL="0" indent="0">
              <a:spcAft>
                <a:spcPts val="0"/>
              </a:spcAft>
              <a:buNone/>
            </a:pPr>
            <a:r>
              <a:rPr lang="en-GB" sz="1800" smtClean="0">
                <a:solidFill>
                  <a:schemeClr val="accent1"/>
                </a:solidFill>
              </a:rPr>
              <a:t>Onvervreemdbaarheidsbeding</a:t>
            </a:r>
          </a:p>
          <a:p>
            <a:pPr marL="0" indent="0">
              <a:spcAft>
                <a:spcPts val="0"/>
              </a:spcAft>
              <a:buNone/>
            </a:pPr>
            <a:endParaRPr lang="en-GB" sz="1100" smtClean="0"/>
          </a:p>
          <a:p>
            <a:pPr>
              <a:spcAft>
                <a:spcPts val="0"/>
              </a:spcAft>
            </a:pPr>
            <a:r>
              <a:rPr lang="en-GB" sz="1400" smtClean="0"/>
              <a:t>Duur</a:t>
            </a:r>
            <a:r>
              <a:rPr lang="en-GB" sz="1400"/>
              <a:t>: </a:t>
            </a:r>
          </a:p>
          <a:p>
            <a:pPr lvl="1">
              <a:spcAft>
                <a:spcPts val="0"/>
              </a:spcAft>
            </a:pPr>
            <a:r>
              <a:rPr lang="en-GB" sz="1400" smtClean="0"/>
              <a:t>Bepaalde duur</a:t>
            </a:r>
          </a:p>
          <a:p>
            <a:pPr lvl="1">
              <a:spcAft>
                <a:spcPts val="0"/>
              </a:spcAft>
            </a:pPr>
            <a:r>
              <a:rPr lang="en-GB" sz="1400" smtClean="0"/>
              <a:t>Onbepaalde duur</a:t>
            </a:r>
          </a:p>
          <a:p>
            <a:pPr lvl="2">
              <a:spcAft>
                <a:spcPts val="0"/>
              </a:spcAft>
            </a:pPr>
            <a:r>
              <a:rPr lang="en-GB" sz="1400" smtClean="0"/>
              <a:t>Eenzijdig </a:t>
            </a:r>
            <a:r>
              <a:rPr lang="en-GB" sz="1400"/>
              <a:t>opzegbaar, mits inachtneming redelijke opzeggingstermijn</a:t>
            </a:r>
          </a:p>
          <a:p>
            <a:pPr lvl="2">
              <a:spcAft>
                <a:spcPts val="0"/>
              </a:spcAft>
            </a:pPr>
            <a:r>
              <a:rPr lang="en-GB" sz="1400"/>
              <a:t>Beding voor duur van vennootschap = beding van onbepaalde </a:t>
            </a:r>
            <a:r>
              <a:rPr lang="en-GB" sz="1400" smtClean="0"/>
              <a:t>duur</a:t>
            </a:r>
            <a:endParaRPr lang="en-GB" sz="1400"/>
          </a:p>
        </p:txBody>
      </p:sp>
      <p:sp>
        <p:nvSpPr>
          <p:cNvPr id="4" name="Slide Number Placeholder 3">
            <a:extLst>
              <a:ext uri="{FF2B5EF4-FFF2-40B4-BE49-F238E27FC236}">
                <a16:creationId xmlns:a16="http://schemas.microsoft.com/office/drawing/2014/main" id="{BD795E6C-593A-4560-82A4-51AEE16891C8}"/>
              </a:ext>
            </a:extLst>
          </p:cNvPr>
          <p:cNvSpPr>
            <a:spLocks noGrp="1"/>
          </p:cNvSpPr>
          <p:nvPr>
            <p:ph type="sldNum" sz="quarter" idx="4"/>
          </p:nvPr>
        </p:nvSpPr>
        <p:spPr/>
        <p:txBody>
          <a:bodyPr/>
          <a:lstStyle/>
          <a:p>
            <a:fld id="{B7045F4B-A22F-A242-A2F1-B8CBEA472894}" type="slidenum">
              <a:rPr lang="nl-NL" smtClean="0"/>
              <a:t>9</a:t>
            </a:fld>
            <a:endParaRPr lang="nl-NL"/>
          </a:p>
        </p:txBody>
      </p:sp>
    </p:spTree>
    <p:extLst>
      <p:ext uri="{BB962C8B-B14F-4D97-AF65-F5344CB8AC3E}">
        <p14:creationId xmlns:p14="http://schemas.microsoft.com/office/powerpoint/2010/main" val="4256024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577" y="1345332"/>
            <a:ext cx="8229600" cy="3672408"/>
          </a:xfrm>
        </p:spPr>
        <p:txBody>
          <a:bodyPr>
            <a:normAutofit/>
          </a:bodyPr>
          <a:lstStyle/>
          <a:p>
            <a:pPr marL="0" indent="0">
              <a:spcAft>
                <a:spcPts val="0"/>
              </a:spcAft>
              <a:buNone/>
            </a:pPr>
            <a:r>
              <a:rPr lang="en-GB" sz="1800" smtClean="0">
                <a:solidFill>
                  <a:schemeClr val="accent1"/>
                </a:solidFill>
              </a:rPr>
              <a:t>Goedkeuringsbeding</a:t>
            </a:r>
          </a:p>
          <a:p>
            <a:pPr marL="0" indent="0">
              <a:spcAft>
                <a:spcPts val="0"/>
              </a:spcAft>
              <a:buNone/>
            </a:pPr>
            <a:endParaRPr lang="en-GB" sz="1100">
              <a:solidFill>
                <a:schemeClr val="accent1"/>
              </a:solidFill>
            </a:endParaRPr>
          </a:p>
          <a:p>
            <a:pPr>
              <a:spcAft>
                <a:spcPts val="0"/>
              </a:spcAft>
            </a:pPr>
            <a:r>
              <a:rPr lang="en-GB" sz="1400" smtClean="0"/>
              <a:t>Begrip:</a:t>
            </a:r>
          </a:p>
          <a:p>
            <a:pPr lvl="1">
              <a:spcAft>
                <a:spcPts val="0"/>
              </a:spcAft>
              <a:buFont typeface="Arial" panose="020B0604020202020204" pitchFamily="34" charset="0"/>
              <a:buChar char="‒"/>
            </a:pPr>
            <a:r>
              <a:rPr lang="en-GB" sz="1400" smtClean="0"/>
              <a:t>Goedkeuring </a:t>
            </a:r>
            <a:r>
              <a:rPr lang="en-GB" sz="1400"/>
              <a:t>door orgaan (bestuur / AVA</a:t>
            </a:r>
            <a:r>
              <a:rPr lang="en-GB" sz="1400" smtClean="0"/>
              <a:t>):</a:t>
            </a:r>
          </a:p>
          <a:p>
            <a:pPr marL="1169988" lvl="4" indent="-273050">
              <a:spcAft>
                <a:spcPts val="0"/>
              </a:spcAft>
              <a:tabLst>
                <a:tab pos="1169988" algn="l"/>
              </a:tabLst>
            </a:pPr>
            <a:r>
              <a:rPr lang="en-GB" sz="1400"/>
              <a:t>Werkingsregels van toepassing (bv. belangenconflicten, meerderheden, quora, …)</a:t>
            </a:r>
          </a:p>
          <a:p>
            <a:pPr marL="1169988" lvl="4" indent="-273050">
              <a:spcAft>
                <a:spcPts val="0"/>
              </a:spcAft>
              <a:tabLst>
                <a:tab pos="1169988" algn="l"/>
              </a:tabLst>
            </a:pPr>
            <a:r>
              <a:rPr lang="fr-BE" sz="1400"/>
              <a:t>In principe geen motiveringsplicht, wel soms // vennootschapsbelang</a:t>
            </a:r>
          </a:p>
          <a:p>
            <a:pPr marL="646113" lvl="1" indent="-285750" defTabSz="484168">
              <a:spcAft>
                <a:spcPts val="0"/>
              </a:spcAft>
            </a:pPr>
            <a:r>
              <a:rPr lang="en-GB" sz="1400" smtClean="0"/>
              <a:t>Goedkeuring </a:t>
            </a:r>
            <a:r>
              <a:rPr lang="en-GB" sz="1400"/>
              <a:t>door aandeelhouders / partijen / </a:t>
            </a:r>
            <a:r>
              <a:rPr lang="en-GB" sz="1400" smtClean="0"/>
              <a:t>derde</a:t>
            </a:r>
          </a:p>
          <a:p>
            <a:pPr marL="360363" lvl="1" indent="0" defTabSz="484168">
              <a:spcAft>
                <a:spcPts val="0"/>
              </a:spcAft>
              <a:buNone/>
            </a:pPr>
            <a:endParaRPr lang="en-GB" sz="1400" smtClean="0"/>
          </a:p>
          <a:p>
            <a:pPr>
              <a:spcAft>
                <a:spcPts val="0"/>
              </a:spcAft>
            </a:pPr>
            <a:r>
              <a:rPr lang="en-GB" sz="1400" smtClean="0"/>
              <a:t>Geldigheid</a:t>
            </a:r>
          </a:p>
          <a:p>
            <a:pPr lvl="1">
              <a:spcAft>
                <a:spcPts val="0"/>
              </a:spcAft>
            </a:pPr>
            <a:r>
              <a:rPr lang="en-GB" sz="1400" smtClean="0"/>
              <a:t>Geen </a:t>
            </a:r>
            <a:r>
              <a:rPr lang="en-GB" sz="1400"/>
              <a:t>vereiste van rechtmatig </a:t>
            </a:r>
            <a:r>
              <a:rPr lang="en-GB" sz="1400" smtClean="0"/>
              <a:t>belang</a:t>
            </a:r>
          </a:p>
          <a:p>
            <a:pPr lvl="1">
              <a:spcAft>
                <a:spcPts val="0"/>
              </a:spcAft>
            </a:pPr>
            <a:r>
              <a:rPr lang="en-GB" sz="1400" smtClean="0"/>
              <a:t>Duur </a:t>
            </a:r>
            <a:r>
              <a:rPr lang="en-GB" sz="1400"/>
              <a:t>onoverdraagbaarheid:</a:t>
            </a:r>
          </a:p>
          <a:p>
            <a:pPr lvl="3">
              <a:spcAft>
                <a:spcPts val="0"/>
              </a:spcAft>
            </a:pPr>
            <a:r>
              <a:rPr lang="en-GB" sz="1400"/>
              <a:t>Zes maanden vanaf verzoek tot </a:t>
            </a:r>
            <a:r>
              <a:rPr lang="en-GB" sz="1400" smtClean="0"/>
              <a:t>goedkeuring </a:t>
            </a:r>
          </a:p>
          <a:p>
            <a:pPr lvl="3">
              <a:spcAft>
                <a:spcPts val="0"/>
              </a:spcAft>
            </a:pPr>
            <a:r>
              <a:rPr lang="en-GB" sz="1400" smtClean="0"/>
              <a:t>Automatische matiging</a:t>
            </a:r>
          </a:p>
          <a:p>
            <a:pPr lvl="2">
              <a:spcAft>
                <a:spcPts val="0"/>
              </a:spcAft>
            </a:pPr>
            <a:endParaRPr lang="en-GB" sz="1400"/>
          </a:p>
          <a:p>
            <a:pPr marL="470452" lvl="1" indent="0" defTabSz="484168">
              <a:spcAft>
                <a:spcPts val="0"/>
              </a:spcAft>
              <a:buNone/>
            </a:pPr>
            <a:endParaRPr lang="en-GB" sz="1800" smtClean="0"/>
          </a:p>
          <a:p>
            <a:pPr marL="744772" lvl="2" indent="0" defTabSz="484168">
              <a:buNone/>
            </a:pPr>
            <a:endParaRPr lang="en-GB" sz="1500"/>
          </a:p>
          <a:p>
            <a:pPr marL="447128" lvl="1" indent="0">
              <a:buNone/>
            </a:pPr>
            <a:endParaRPr lang="en-GB" sz="1400"/>
          </a:p>
        </p:txBody>
      </p:sp>
      <p:sp>
        <p:nvSpPr>
          <p:cNvPr id="4" name="Slide Number Placeholder 3">
            <a:extLst>
              <a:ext uri="{FF2B5EF4-FFF2-40B4-BE49-F238E27FC236}">
                <a16:creationId xmlns:a16="http://schemas.microsoft.com/office/drawing/2014/main" id="{83FA5083-B50A-4AE0-B123-F9070A6BECD2}"/>
              </a:ext>
            </a:extLst>
          </p:cNvPr>
          <p:cNvSpPr>
            <a:spLocks noGrp="1"/>
          </p:cNvSpPr>
          <p:nvPr>
            <p:ph type="sldNum" sz="quarter" idx="4"/>
          </p:nvPr>
        </p:nvSpPr>
        <p:spPr/>
        <p:txBody>
          <a:bodyPr/>
          <a:lstStyle/>
          <a:p>
            <a:fld id="{B7045F4B-A22F-A242-A2F1-B8CBEA472894}" type="slidenum">
              <a:rPr lang="nl-NL" smtClean="0"/>
              <a:t>10</a:t>
            </a:fld>
            <a:endParaRPr lang="nl-NL"/>
          </a:p>
        </p:txBody>
      </p:sp>
      <p:sp>
        <p:nvSpPr>
          <p:cNvPr id="7" name="Title 1"/>
          <p:cNvSpPr>
            <a:spLocks noGrp="1"/>
          </p:cNvSpPr>
          <p:nvPr>
            <p:ph type="title"/>
          </p:nvPr>
        </p:nvSpPr>
        <p:spPr>
          <a:xfrm>
            <a:off x="457200" y="121196"/>
            <a:ext cx="8229600" cy="952500"/>
          </a:xfrm>
        </p:spPr>
        <p:txBody>
          <a:bodyPr/>
          <a:lstStyle/>
          <a:p>
            <a:r>
              <a:rPr lang="en-GB"/>
              <a:t>NV </a:t>
            </a:r>
            <a:r>
              <a:rPr lang="en-GB" smtClean="0"/>
              <a:t>(5/10) </a:t>
            </a:r>
            <a:endParaRPr lang="en-GB"/>
          </a:p>
        </p:txBody>
      </p:sp>
    </p:spTree>
    <p:extLst>
      <p:ext uri="{BB962C8B-B14F-4D97-AF65-F5344CB8AC3E}">
        <p14:creationId xmlns:p14="http://schemas.microsoft.com/office/powerpoint/2010/main" val="41495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577" y="1345332"/>
            <a:ext cx="8229600" cy="3672408"/>
          </a:xfrm>
        </p:spPr>
        <p:txBody>
          <a:bodyPr>
            <a:normAutofit/>
          </a:bodyPr>
          <a:lstStyle/>
          <a:p>
            <a:pPr marL="0" indent="0">
              <a:spcAft>
                <a:spcPts val="0"/>
              </a:spcAft>
              <a:buNone/>
            </a:pPr>
            <a:r>
              <a:rPr lang="en-GB" sz="1800" smtClean="0">
                <a:solidFill>
                  <a:schemeClr val="accent1"/>
                </a:solidFill>
              </a:rPr>
              <a:t>Goedkeuringsbeding</a:t>
            </a:r>
          </a:p>
          <a:p>
            <a:pPr marL="0" indent="0">
              <a:spcAft>
                <a:spcPts val="0"/>
              </a:spcAft>
              <a:buNone/>
            </a:pPr>
            <a:endParaRPr lang="en-GB" sz="1100">
              <a:solidFill>
                <a:schemeClr val="accent1"/>
              </a:solidFill>
            </a:endParaRPr>
          </a:p>
          <a:p>
            <a:pPr>
              <a:spcAft>
                <a:spcPts val="0"/>
              </a:spcAft>
              <a:buFont typeface="Wingdings" panose="05000000000000000000" pitchFamily="2" charset="2"/>
              <a:buChar char=""/>
            </a:pPr>
            <a:r>
              <a:rPr lang="fr-BE" sz="1400"/>
              <a:t>Gevolgen:</a:t>
            </a:r>
          </a:p>
          <a:p>
            <a:pPr marL="720725" lvl="1" indent="-360363">
              <a:spcAft>
                <a:spcPts val="0"/>
              </a:spcAft>
            </a:pPr>
            <a:r>
              <a:rPr lang="fr-BE" sz="1400"/>
              <a:t>In principe geen overnamerecht / overnameplicht (&gt;&lt; art. 5:66 WVV)</a:t>
            </a:r>
          </a:p>
          <a:p>
            <a:pPr marL="720725" lvl="1" indent="-360363">
              <a:spcAft>
                <a:spcPts val="0"/>
              </a:spcAft>
            </a:pPr>
            <a:r>
              <a:rPr lang="fr-BE" sz="1400"/>
              <a:t>In principe louter vertragend effect</a:t>
            </a:r>
          </a:p>
          <a:p>
            <a:pPr marL="720725" lvl="1" indent="-360363">
              <a:spcAft>
                <a:spcPts val="0"/>
              </a:spcAft>
            </a:pPr>
            <a:r>
              <a:rPr lang="fr-BE" sz="1400"/>
              <a:t>Contractuele afwijking (mits naleving art. 7:78 WVV):</a:t>
            </a:r>
          </a:p>
          <a:p>
            <a:pPr marL="896938" lvl="1" indent="-176213">
              <a:spcAft>
                <a:spcPts val="0"/>
              </a:spcAft>
              <a:buFont typeface="Arial" panose="020B0604020202020204" pitchFamily="34" charset="0"/>
              <a:buChar char="•"/>
            </a:pPr>
            <a:r>
              <a:rPr lang="fr-BE" sz="1400"/>
              <a:t>Combinatie goedkeuringsbeding en onvervreemdbaarheidsbeding (</a:t>
            </a:r>
            <a:r>
              <a:rPr lang="fr-BE" sz="1400" i="1"/>
              <a:t>supra</a:t>
            </a:r>
            <a:r>
              <a:rPr lang="fr-BE" sz="1400"/>
              <a:t>)</a:t>
            </a:r>
          </a:p>
          <a:p>
            <a:pPr marL="896938" lvl="1" indent="-176213">
              <a:spcAft>
                <a:spcPts val="0"/>
              </a:spcAft>
              <a:buFont typeface="Arial" panose="020B0604020202020204" pitchFamily="34" charset="0"/>
              <a:buChar char="•"/>
            </a:pPr>
            <a:r>
              <a:rPr lang="fr-BE" sz="1400"/>
              <a:t>Overnameplicht of overnamerecht – combinatie met voorkooprecht</a:t>
            </a:r>
          </a:p>
          <a:p>
            <a:pPr lvl="2">
              <a:spcAft>
                <a:spcPts val="0"/>
              </a:spcAft>
            </a:pPr>
            <a:endParaRPr lang="en-GB" sz="1400"/>
          </a:p>
          <a:p>
            <a:pPr marL="470452" lvl="1" indent="0" defTabSz="484168">
              <a:spcAft>
                <a:spcPts val="0"/>
              </a:spcAft>
              <a:buNone/>
            </a:pPr>
            <a:endParaRPr lang="en-GB" sz="1800" smtClean="0"/>
          </a:p>
          <a:p>
            <a:pPr marL="744772" lvl="2" indent="0" defTabSz="484168">
              <a:buNone/>
            </a:pPr>
            <a:endParaRPr lang="en-GB" sz="1500"/>
          </a:p>
          <a:p>
            <a:pPr marL="447128" lvl="1" indent="0">
              <a:buNone/>
            </a:pPr>
            <a:endParaRPr lang="en-GB" sz="1400"/>
          </a:p>
        </p:txBody>
      </p:sp>
      <p:sp>
        <p:nvSpPr>
          <p:cNvPr id="4" name="Slide Number Placeholder 3">
            <a:extLst>
              <a:ext uri="{FF2B5EF4-FFF2-40B4-BE49-F238E27FC236}">
                <a16:creationId xmlns:a16="http://schemas.microsoft.com/office/drawing/2014/main" id="{83FA5083-B50A-4AE0-B123-F9070A6BECD2}"/>
              </a:ext>
            </a:extLst>
          </p:cNvPr>
          <p:cNvSpPr>
            <a:spLocks noGrp="1"/>
          </p:cNvSpPr>
          <p:nvPr>
            <p:ph type="sldNum" sz="quarter" idx="4"/>
          </p:nvPr>
        </p:nvSpPr>
        <p:spPr/>
        <p:txBody>
          <a:bodyPr/>
          <a:lstStyle/>
          <a:p>
            <a:fld id="{B7045F4B-A22F-A242-A2F1-B8CBEA472894}" type="slidenum">
              <a:rPr lang="nl-NL" smtClean="0"/>
              <a:t>11</a:t>
            </a:fld>
            <a:endParaRPr lang="nl-NL"/>
          </a:p>
        </p:txBody>
      </p:sp>
      <p:sp>
        <p:nvSpPr>
          <p:cNvPr id="7" name="Title 1"/>
          <p:cNvSpPr>
            <a:spLocks noGrp="1"/>
          </p:cNvSpPr>
          <p:nvPr>
            <p:ph type="title"/>
          </p:nvPr>
        </p:nvSpPr>
        <p:spPr>
          <a:xfrm>
            <a:off x="457200" y="121196"/>
            <a:ext cx="8229600" cy="952500"/>
          </a:xfrm>
        </p:spPr>
        <p:txBody>
          <a:bodyPr/>
          <a:lstStyle/>
          <a:p>
            <a:r>
              <a:rPr lang="en-GB"/>
              <a:t>NV </a:t>
            </a:r>
            <a:r>
              <a:rPr lang="en-GB" smtClean="0"/>
              <a:t>(6/10) </a:t>
            </a:r>
            <a:endParaRPr lang="en-GB"/>
          </a:p>
        </p:txBody>
      </p:sp>
    </p:spTree>
    <p:extLst>
      <p:ext uri="{BB962C8B-B14F-4D97-AF65-F5344CB8AC3E}">
        <p14:creationId xmlns:p14="http://schemas.microsoft.com/office/powerpoint/2010/main" val="3430255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345332"/>
            <a:ext cx="8229600" cy="4369668"/>
          </a:xfrm>
        </p:spPr>
        <p:txBody>
          <a:bodyPr>
            <a:noAutofit/>
          </a:bodyPr>
          <a:lstStyle/>
          <a:p>
            <a:pPr marL="0" indent="0">
              <a:spcAft>
                <a:spcPts val="0"/>
              </a:spcAft>
              <a:buNone/>
            </a:pPr>
            <a:r>
              <a:rPr lang="en-GB" sz="1800">
                <a:solidFill>
                  <a:schemeClr val="accent1"/>
                </a:solidFill>
              </a:rPr>
              <a:t>Voorkoop- en </a:t>
            </a:r>
            <a:r>
              <a:rPr lang="en-GB" sz="1800" smtClean="0">
                <a:solidFill>
                  <a:schemeClr val="accent1"/>
                </a:solidFill>
              </a:rPr>
              <a:t>voorkeurrechten</a:t>
            </a:r>
          </a:p>
          <a:p>
            <a:pPr marL="0" indent="0">
              <a:spcAft>
                <a:spcPts val="0"/>
              </a:spcAft>
              <a:buNone/>
            </a:pPr>
            <a:endParaRPr lang="en-GB" sz="1100" smtClean="0">
              <a:solidFill>
                <a:schemeClr val="accent1"/>
              </a:solidFill>
            </a:endParaRPr>
          </a:p>
          <a:p>
            <a:pPr>
              <a:spcAft>
                <a:spcPts val="0"/>
              </a:spcAft>
              <a:buFont typeface="Wingdings" panose="05000000000000000000" pitchFamily="2" charset="2"/>
              <a:buChar char="¨"/>
            </a:pPr>
            <a:r>
              <a:rPr lang="en-GB" sz="1400" smtClean="0"/>
              <a:t>Begrip</a:t>
            </a:r>
          </a:p>
          <a:p>
            <a:pPr marL="717839" lvl="1" indent="-285750">
              <a:spcAft>
                <a:spcPts val="0"/>
              </a:spcAft>
            </a:pPr>
            <a:r>
              <a:rPr lang="en-GB" sz="1400" smtClean="0"/>
              <a:t>Artikel </a:t>
            </a:r>
            <a:r>
              <a:rPr lang="en-GB" sz="1400"/>
              <a:t>7:78 WVV: “beding van </a:t>
            </a:r>
            <a:r>
              <a:rPr lang="en-GB" sz="1400" smtClean="0"/>
              <a:t>voorkoop</a:t>
            </a:r>
            <a:r>
              <a:rPr lang="en-GB" sz="1400"/>
              <a:t>”</a:t>
            </a:r>
          </a:p>
          <a:p>
            <a:pPr marL="717839" lvl="1" indent="-285750">
              <a:spcAft>
                <a:spcPts val="0"/>
              </a:spcAft>
            </a:pPr>
            <a:r>
              <a:rPr lang="en-GB" sz="1400"/>
              <a:t>Artikel 5.28 Voorstel BW: “voorkeurscontract”, i.e. </a:t>
            </a:r>
            <a:r>
              <a:rPr lang="en-US" sz="1400" i="1"/>
              <a:t>contract waarbij een partij zich ertoe verbindt voorrang te geven aan de begunstigde ervan indien zij zou beslissen te contracteren</a:t>
            </a:r>
            <a:r>
              <a:rPr lang="en-US" sz="1400" smtClean="0"/>
              <a:t>.”</a:t>
            </a:r>
          </a:p>
          <a:p>
            <a:pPr marL="732155" lvl="1" indent="-285750">
              <a:spcAft>
                <a:spcPts val="0"/>
              </a:spcAft>
            </a:pPr>
            <a:r>
              <a:rPr lang="en-GB" sz="1400"/>
              <a:t>Voorkooprecht: overname tegen de door de derde geboden </a:t>
            </a:r>
            <a:r>
              <a:rPr lang="en-GB" sz="1400" smtClean="0"/>
              <a:t>prijs</a:t>
            </a:r>
            <a:endParaRPr lang="en-GB" sz="1400"/>
          </a:p>
        </p:txBody>
      </p:sp>
      <p:sp>
        <p:nvSpPr>
          <p:cNvPr id="7" name="Title 1"/>
          <p:cNvSpPr>
            <a:spLocks noGrp="1"/>
          </p:cNvSpPr>
          <p:nvPr>
            <p:ph type="title"/>
          </p:nvPr>
        </p:nvSpPr>
        <p:spPr>
          <a:xfrm>
            <a:off x="457200" y="121196"/>
            <a:ext cx="8229600" cy="952500"/>
          </a:xfrm>
        </p:spPr>
        <p:txBody>
          <a:bodyPr/>
          <a:lstStyle/>
          <a:p>
            <a:r>
              <a:rPr lang="en-GB"/>
              <a:t>NV </a:t>
            </a:r>
            <a:r>
              <a:rPr lang="en-GB" smtClean="0"/>
              <a:t>(7/10) </a:t>
            </a:r>
            <a:endParaRPr lang="en-GB"/>
          </a:p>
        </p:txBody>
      </p:sp>
    </p:spTree>
    <p:extLst>
      <p:ext uri="{BB962C8B-B14F-4D97-AF65-F5344CB8AC3E}">
        <p14:creationId xmlns:p14="http://schemas.microsoft.com/office/powerpoint/2010/main" val="2817947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8554" y="1345332"/>
                <a:ext cx="8229600" cy="4369668"/>
              </a:xfrm>
            </p:spPr>
            <p:txBody>
              <a:bodyPr>
                <a:noAutofit/>
              </a:bodyPr>
              <a:lstStyle/>
              <a:p>
                <a:pPr marL="0" indent="0">
                  <a:spcAft>
                    <a:spcPts val="0"/>
                  </a:spcAft>
                  <a:buNone/>
                </a:pPr>
                <a:r>
                  <a:rPr lang="en-GB" sz="1800">
                    <a:solidFill>
                      <a:schemeClr val="accent1"/>
                    </a:solidFill>
                  </a:rPr>
                  <a:t>Voorkoop- en </a:t>
                </a:r>
                <a:r>
                  <a:rPr lang="en-GB" sz="1800" smtClean="0">
                    <a:solidFill>
                      <a:schemeClr val="accent1"/>
                    </a:solidFill>
                  </a:rPr>
                  <a:t>voorkeurrechten</a:t>
                </a:r>
              </a:p>
              <a:p>
                <a:pPr marL="0" indent="0">
                  <a:spcAft>
                    <a:spcPts val="0"/>
                  </a:spcAft>
                  <a:buNone/>
                </a:pPr>
                <a:endParaRPr lang="en-GB" sz="1100" smtClean="0">
                  <a:solidFill>
                    <a:schemeClr val="accent1"/>
                  </a:solidFill>
                </a:endParaRPr>
              </a:p>
              <a:p>
                <a:pPr>
                  <a:spcAft>
                    <a:spcPts val="0"/>
                  </a:spcAft>
                  <a:buFont typeface="Wingdings" panose="05000000000000000000" pitchFamily="2" charset="2"/>
                  <a:buChar char="¨"/>
                </a:pPr>
                <a:r>
                  <a:rPr lang="en-GB" sz="1400" smtClean="0"/>
                  <a:t>Begrip</a:t>
                </a:r>
              </a:p>
              <a:p>
                <a:pPr marL="732155" lvl="1" indent="-285750">
                  <a:spcAft>
                    <a:spcPts val="0"/>
                  </a:spcAft>
                </a:pPr>
                <a:r>
                  <a:rPr lang="en-GB" sz="1400" smtClean="0"/>
                  <a:t>Voorkeurrecht: overname </a:t>
                </a:r>
                <a:r>
                  <a:rPr lang="en-GB" sz="1400"/>
                  <a:t>aandelen tegen:</a:t>
                </a:r>
              </a:p>
              <a:p>
                <a:pPr marL="1169988" lvl="5" indent="-449263">
                  <a:spcAft>
                    <a:spcPts val="0"/>
                  </a:spcAft>
                  <a:buFont typeface="Arial" panose="020B0604020202020204" pitchFamily="34" charset="0"/>
                  <a:buChar char="•"/>
                </a:pPr>
                <a:r>
                  <a:rPr lang="en-GB" sz="1400"/>
                  <a:t>bepaalde of bepaalbare prijs</a:t>
                </a:r>
              </a:p>
              <a:p>
                <a:pPr marL="1169988" lvl="5" indent="-449263">
                  <a:spcAft>
                    <a:spcPts val="0"/>
                  </a:spcAft>
                  <a:buFont typeface="Arial" panose="020B0604020202020204" pitchFamily="34" charset="0"/>
                  <a:buChar char="•"/>
                </a:pPr>
                <a:r>
                  <a:rPr lang="en-GB" sz="1400"/>
                  <a:t>te bepalen prijs door bepaalde of bepaalbare derde (</a:t>
                </a:r>
                <a14:m>
                  <m:oMath xmlns:m="http://schemas.openxmlformats.org/officeDocument/2006/math">
                    <m:r>
                      <a:rPr lang="en-GB" sz="1400" i="1">
                        <a:latin typeface="Cambria Math" panose="02040503050406030204" pitchFamily="18" charset="0"/>
                        <a:ea typeface="Cambria Math" panose="02040503050406030204" pitchFamily="18" charset="0"/>
                      </a:rPr>
                      <m:t>≠</m:t>
                    </m:r>
                  </m:oMath>
                </a14:m>
                <a:r>
                  <a:rPr lang="en-GB" sz="1400"/>
                  <a:t> rechter)</a:t>
                </a:r>
              </a:p>
              <a:p>
                <a:pPr marL="1169988" lvl="5" indent="-449263">
                  <a:spcAft>
                    <a:spcPts val="0"/>
                  </a:spcAft>
                  <a:buFont typeface="Arial" panose="020B0604020202020204" pitchFamily="34" charset="0"/>
                  <a:buChar char="•"/>
                </a:pPr>
                <a:r>
                  <a:rPr lang="en-GB" sz="1400"/>
                  <a:t>aan te bieden prijs:</a:t>
                </a:r>
              </a:p>
              <a:p>
                <a:pPr marL="1617663" lvl="6" indent="-447675">
                  <a:spcAft>
                    <a:spcPts val="0"/>
                  </a:spcAft>
                  <a:buFont typeface="Wingdings" panose="05000000000000000000" pitchFamily="2" charset="2"/>
                  <a:buChar char="ü"/>
                </a:pPr>
                <a:r>
                  <a:rPr lang="en-GB" sz="1400"/>
                  <a:t>aanbod door begunstigde (</a:t>
                </a:r>
                <a:r>
                  <a:rPr lang="en-GB" sz="1400" i="1"/>
                  <a:t>right of first offer</a:t>
                </a:r>
                <a:r>
                  <a:rPr lang="en-GB" sz="1400"/>
                  <a:t>)</a:t>
                </a:r>
              </a:p>
              <a:p>
                <a:pPr marL="1617663" lvl="6" indent="-447675">
                  <a:spcAft>
                    <a:spcPts val="0"/>
                  </a:spcAft>
                  <a:buFont typeface="Wingdings" panose="05000000000000000000" pitchFamily="2" charset="2"/>
                  <a:buChar char="ü"/>
                </a:pPr>
                <a:r>
                  <a:rPr lang="en-GB" sz="1400"/>
                  <a:t>aanbod door belover (</a:t>
                </a:r>
                <a:r>
                  <a:rPr lang="en-GB" sz="1400" i="1"/>
                  <a:t>right of first refusal</a:t>
                </a:r>
                <a:r>
                  <a:rPr lang="en-GB" sz="1400" smtClean="0"/>
                  <a:t>)</a:t>
                </a:r>
              </a:p>
              <a:p>
                <a:pPr marL="1617663" lvl="6" indent="-447675">
                  <a:spcAft>
                    <a:spcPts val="0"/>
                  </a:spcAft>
                  <a:buFont typeface="Wingdings" panose="05000000000000000000" pitchFamily="2" charset="2"/>
                  <a:buChar char="ü"/>
                </a:pPr>
                <a:r>
                  <a:rPr lang="en-GB" sz="1400" smtClean="0"/>
                  <a:t>te </a:t>
                </a:r>
                <a:r>
                  <a:rPr lang="en-GB" sz="1400"/>
                  <a:t>combineren met verbod om beneden door / aan de begunstigde geboden prijs over te dragen </a:t>
                </a:r>
              </a:p>
              <a:p>
                <a:pPr marL="1617663" lvl="6" indent="-447675">
                  <a:spcAft>
                    <a:spcPts val="0"/>
                  </a:spcAft>
                  <a:buFont typeface="Wingdings" panose="05000000000000000000" pitchFamily="2" charset="2"/>
                  <a:buChar char="ü"/>
                </a:pPr>
                <a:r>
                  <a:rPr lang="en-GB" sz="1400" smtClean="0"/>
                  <a:t>Artikel </a:t>
                </a:r>
                <a:r>
                  <a:rPr lang="en-US" sz="1400" smtClean="0"/>
                  <a:t>5.28 </a:t>
                </a:r>
                <a:r>
                  <a:rPr lang="en-US" sz="1400"/>
                  <a:t>Voorstel </a:t>
                </a:r>
                <a:r>
                  <a:rPr lang="en-US" sz="1400" smtClean="0"/>
                  <a:t>BW: “</a:t>
                </a:r>
                <a:r>
                  <a:rPr lang="en-US" sz="1400"/>
                  <a:t>“</a:t>
                </a:r>
                <a:r>
                  <a:rPr lang="en-US" sz="1400" i="1"/>
                  <a:t>Wordt het aanbod niet aanvaard, dan mag de partij niet contracteren met een derde tegen een lagere prijs of gunstigere voorwaarden zonder opnieuw over te gaan tot een kennisgeving overeenkomstig het tweede lid</a:t>
                </a:r>
                <a:r>
                  <a:rPr lang="en-US" sz="1400" i="1" smtClean="0"/>
                  <a:t>.</a:t>
                </a:r>
                <a:r>
                  <a:rPr lang="en-US" sz="1400" smtClean="0"/>
                  <a:t>”</a:t>
                </a:r>
                <a:endParaRPr lang="en-GB" sz="1400"/>
              </a:p>
              <a:p>
                <a:pPr marL="732155" lvl="1" indent="-285750">
                  <a:spcAft>
                    <a:spcPts val="0"/>
                  </a:spcAft>
                </a:pPr>
                <a:r>
                  <a:rPr lang="en-GB" sz="1400" smtClean="0"/>
                  <a:t>Combinaties </a:t>
                </a:r>
                <a:r>
                  <a:rPr lang="en-GB" sz="1400"/>
                  <a:t>en mengvormen mogelijk en </a:t>
                </a:r>
                <a:r>
                  <a:rPr lang="en-GB" sz="1400" smtClean="0"/>
                  <a:t>gebruikelijk:</a:t>
                </a:r>
              </a:p>
              <a:p>
                <a:pPr marL="1006475" lvl="2" indent="-285750">
                  <a:spcAft>
                    <a:spcPts val="0"/>
                  </a:spcAft>
                </a:pPr>
                <a:r>
                  <a:rPr lang="en-GB" sz="1400" smtClean="0"/>
                  <a:t>bv. Overgang wegens overlijden</a:t>
                </a:r>
              </a:p>
              <a:p>
                <a:pPr marL="1006475" lvl="2" indent="-285750">
                  <a:spcAft>
                    <a:spcPts val="0"/>
                  </a:spcAft>
                </a:pPr>
                <a:endParaRPr lang="en-GB" sz="1000"/>
              </a:p>
              <a:p>
                <a:pPr marL="1095331" lvl="2" indent="-388922">
                  <a:buFont typeface="Wingdings" panose="05000000000000000000" pitchFamily="2" charset="2"/>
                  <a:buChar char="q"/>
                </a:pPr>
                <a:endParaRPr lang="en-GB" sz="1300"/>
              </a:p>
              <a:p>
                <a:pPr marL="1078134" lvl="2" indent="-333362" defTabSz="484168">
                  <a:buFont typeface="Wingdings" panose="05000000000000000000" pitchFamily="2" charset="2"/>
                  <a:buChar char="q"/>
                </a:pPr>
                <a:endParaRPr lang="en-GB" sz="1300"/>
              </a:p>
              <a:p>
                <a:pPr marL="447128" lvl="1" indent="0">
                  <a:buNone/>
                </a:pPr>
                <a:endParaRPr lang="en-GB" sz="130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8554" y="1345332"/>
                <a:ext cx="8229600" cy="4369668"/>
              </a:xfrm>
              <a:blipFill>
                <a:blip r:embed="rId3"/>
                <a:stretch>
                  <a:fillRect l="-1778" t="-697" r="-222"/>
                </a:stretch>
              </a:blipFill>
            </p:spPr>
            <p:txBody>
              <a:bodyPr/>
              <a:lstStyle/>
              <a:p>
                <a:r>
                  <a:rPr lang="nl-BE">
                    <a:noFill/>
                  </a:rPr>
                  <a:t> </a:t>
                </a:r>
              </a:p>
            </p:txBody>
          </p:sp>
        </mc:Fallback>
      </mc:AlternateContent>
      <p:sp>
        <p:nvSpPr>
          <p:cNvPr id="7" name="Title 1"/>
          <p:cNvSpPr>
            <a:spLocks noGrp="1"/>
          </p:cNvSpPr>
          <p:nvPr>
            <p:ph type="title"/>
          </p:nvPr>
        </p:nvSpPr>
        <p:spPr>
          <a:xfrm>
            <a:off x="457200" y="121196"/>
            <a:ext cx="8229600" cy="952500"/>
          </a:xfrm>
        </p:spPr>
        <p:txBody>
          <a:bodyPr/>
          <a:lstStyle/>
          <a:p>
            <a:r>
              <a:rPr lang="en-GB"/>
              <a:t>NV </a:t>
            </a:r>
            <a:r>
              <a:rPr lang="en-GB" smtClean="0"/>
              <a:t>(8/10) </a:t>
            </a:r>
            <a:endParaRPr lang="en-GB"/>
          </a:p>
        </p:txBody>
      </p:sp>
    </p:spTree>
    <p:extLst>
      <p:ext uri="{BB962C8B-B14F-4D97-AF65-F5344CB8AC3E}">
        <p14:creationId xmlns:p14="http://schemas.microsoft.com/office/powerpoint/2010/main" val="2827081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345332"/>
            <a:ext cx="8229600" cy="4369668"/>
          </a:xfrm>
        </p:spPr>
        <p:txBody>
          <a:bodyPr>
            <a:noAutofit/>
          </a:bodyPr>
          <a:lstStyle/>
          <a:p>
            <a:pPr marL="0" indent="0">
              <a:spcAft>
                <a:spcPts val="0"/>
              </a:spcAft>
              <a:buNone/>
            </a:pPr>
            <a:r>
              <a:rPr lang="en-GB" sz="1800">
                <a:solidFill>
                  <a:schemeClr val="accent1"/>
                </a:solidFill>
              </a:rPr>
              <a:t>Voorkoop- en </a:t>
            </a:r>
            <a:r>
              <a:rPr lang="en-GB" sz="1800" smtClean="0">
                <a:solidFill>
                  <a:schemeClr val="accent1"/>
                </a:solidFill>
              </a:rPr>
              <a:t>voorkeurrechten</a:t>
            </a:r>
          </a:p>
          <a:p>
            <a:pPr marL="0" indent="0">
              <a:spcAft>
                <a:spcPts val="0"/>
              </a:spcAft>
              <a:buNone/>
            </a:pPr>
            <a:endParaRPr lang="en-GB" sz="1100" smtClean="0">
              <a:solidFill>
                <a:schemeClr val="accent1"/>
              </a:solidFill>
            </a:endParaRPr>
          </a:p>
          <a:p>
            <a:pPr>
              <a:spcAft>
                <a:spcPts val="0"/>
              </a:spcAft>
              <a:buFont typeface="Wingdings" panose="05000000000000000000" pitchFamily="2" charset="2"/>
              <a:buChar char="¨"/>
            </a:pPr>
            <a:r>
              <a:rPr lang="en-GB" sz="1400" smtClean="0"/>
              <a:t>Geldigheid</a:t>
            </a:r>
          </a:p>
          <a:p>
            <a:pPr lvl="1">
              <a:spcAft>
                <a:spcPts val="0"/>
              </a:spcAft>
            </a:pPr>
            <a:r>
              <a:rPr lang="en-GB" sz="1400"/>
              <a:t>Geen vereiste van rechtmatig belang</a:t>
            </a:r>
          </a:p>
          <a:p>
            <a:pPr lvl="1">
              <a:spcAft>
                <a:spcPts val="0"/>
              </a:spcAft>
            </a:pPr>
            <a:r>
              <a:rPr lang="en-GB" sz="1400"/>
              <a:t>Duur onoverdraagbaarheid:</a:t>
            </a:r>
          </a:p>
          <a:p>
            <a:pPr lvl="2">
              <a:spcAft>
                <a:spcPts val="0"/>
              </a:spcAft>
            </a:pPr>
            <a:r>
              <a:rPr lang="en-GB" sz="1400"/>
              <a:t>Zes maanden vanaf verzoek tot </a:t>
            </a:r>
            <a:r>
              <a:rPr lang="en-GB" sz="1400" smtClean="0"/>
              <a:t>uitoefening </a:t>
            </a:r>
            <a:r>
              <a:rPr lang="en-GB" sz="1400"/>
              <a:t>voorkeurrecht</a:t>
            </a:r>
          </a:p>
          <a:p>
            <a:pPr lvl="2">
              <a:spcAft>
                <a:spcPts val="0"/>
              </a:spcAft>
            </a:pPr>
            <a:r>
              <a:rPr lang="en-GB" sz="1400"/>
              <a:t>Automatische </a:t>
            </a:r>
            <a:r>
              <a:rPr lang="en-GB" sz="1400" smtClean="0"/>
              <a:t>matiging</a:t>
            </a:r>
          </a:p>
          <a:p>
            <a:pPr lvl="3">
              <a:spcAft>
                <a:spcPts val="0"/>
              </a:spcAft>
              <a:buFont typeface="Wingdings" panose="05000000000000000000" pitchFamily="2" charset="2"/>
              <a:buChar char="ü"/>
            </a:pPr>
            <a:r>
              <a:rPr lang="en-GB" sz="1400" smtClean="0"/>
              <a:t>Verschillende ronden: proportionele matiging</a:t>
            </a:r>
            <a:endParaRPr lang="en-GB" sz="1400"/>
          </a:p>
          <a:p>
            <a:pPr marL="706409" lvl="2" indent="0">
              <a:buNone/>
            </a:pPr>
            <a:endParaRPr lang="en-GB" sz="1300"/>
          </a:p>
          <a:p>
            <a:pPr marL="1078134" lvl="2" indent="-333362" defTabSz="484168">
              <a:buFont typeface="Wingdings" panose="05000000000000000000" pitchFamily="2" charset="2"/>
              <a:buChar char="q"/>
            </a:pPr>
            <a:endParaRPr lang="en-GB" sz="1300"/>
          </a:p>
          <a:p>
            <a:pPr marL="447128" lvl="1" indent="0">
              <a:buNone/>
            </a:pPr>
            <a:endParaRPr lang="en-GB" sz="1300"/>
          </a:p>
        </p:txBody>
      </p:sp>
      <p:sp>
        <p:nvSpPr>
          <p:cNvPr id="4" name="Slide Number Placeholder 3">
            <a:extLst>
              <a:ext uri="{FF2B5EF4-FFF2-40B4-BE49-F238E27FC236}">
                <a16:creationId xmlns:a16="http://schemas.microsoft.com/office/drawing/2014/main" id="{83FA5083-B50A-4AE0-B123-F9070A6BECD2}"/>
              </a:ext>
            </a:extLst>
          </p:cNvPr>
          <p:cNvSpPr>
            <a:spLocks noGrp="1"/>
          </p:cNvSpPr>
          <p:nvPr>
            <p:ph type="sldNum" sz="quarter" idx="4"/>
          </p:nvPr>
        </p:nvSpPr>
        <p:spPr/>
        <p:txBody>
          <a:bodyPr/>
          <a:lstStyle/>
          <a:p>
            <a:fld id="{B7045F4B-A22F-A242-A2F1-B8CBEA472894}" type="slidenum">
              <a:rPr lang="nl-NL" smtClean="0"/>
              <a:t>14</a:t>
            </a:fld>
            <a:endParaRPr lang="nl-NL"/>
          </a:p>
        </p:txBody>
      </p:sp>
      <p:sp>
        <p:nvSpPr>
          <p:cNvPr id="7" name="Title 1"/>
          <p:cNvSpPr>
            <a:spLocks noGrp="1"/>
          </p:cNvSpPr>
          <p:nvPr>
            <p:ph type="title"/>
          </p:nvPr>
        </p:nvSpPr>
        <p:spPr>
          <a:xfrm>
            <a:off x="457200" y="121196"/>
            <a:ext cx="8229600" cy="952500"/>
          </a:xfrm>
        </p:spPr>
        <p:txBody>
          <a:bodyPr/>
          <a:lstStyle/>
          <a:p>
            <a:r>
              <a:rPr lang="en-GB" smtClean="0"/>
              <a:t>NV (9/10)</a:t>
            </a:r>
            <a:endParaRPr lang="en-GB"/>
          </a:p>
        </p:txBody>
      </p:sp>
    </p:spTree>
    <p:extLst>
      <p:ext uri="{BB962C8B-B14F-4D97-AF65-F5344CB8AC3E}">
        <p14:creationId xmlns:p14="http://schemas.microsoft.com/office/powerpoint/2010/main" val="2220362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345332"/>
            <a:ext cx="8229600" cy="4369668"/>
          </a:xfrm>
        </p:spPr>
        <p:txBody>
          <a:bodyPr>
            <a:noAutofit/>
          </a:bodyPr>
          <a:lstStyle/>
          <a:p>
            <a:pPr marL="0" indent="0">
              <a:spcAft>
                <a:spcPts val="0"/>
              </a:spcAft>
              <a:buNone/>
            </a:pPr>
            <a:r>
              <a:rPr lang="en-GB" sz="1800" smtClean="0">
                <a:solidFill>
                  <a:schemeClr val="accent1"/>
                </a:solidFill>
              </a:rPr>
              <a:t>Volgrechten en volgplichten</a:t>
            </a:r>
          </a:p>
          <a:p>
            <a:pPr marL="0" indent="0">
              <a:spcAft>
                <a:spcPts val="0"/>
              </a:spcAft>
              <a:buNone/>
            </a:pPr>
            <a:endParaRPr lang="en-GB" sz="1100" smtClean="0">
              <a:solidFill>
                <a:schemeClr val="accent1"/>
              </a:solidFill>
            </a:endParaRPr>
          </a:p>
          <a:p>
            <a:pPr marL="447675" indent="-447675">
              <a:spcAft>
                <a:spcPts val="0"/>
              </a:spcAft>
              <a:buFont typeface="Wingdings" panose="05000000000000000000" pitchFamily="2" charset="2"/>
              <a:buChar char="¨"/>
            </a:pPr>
            <a:r>
              <a:rPr lang="en-GB" sz="1400" smtClean="0"/>
              <a:t>Begrippen</a:t>
            </a:r>
          </a:p>
          <a:p>
            <a:pPr marL="720725" lvl="1" indent="-273050">
              <a:spcAft>
                <a:spcPts val="0"/>
              </a:spcAft>
              <a:buFont typeface="Arial" panose="020B0604020202020204" pitchFamily="34" charset="0"/>
              <a:buChar char="‒"/>
            </a:pPr>
            <a:r>
              <a:rPr lang="en-GB" sz="1400" smtClean="0"/>
              <a:t>volgrecht </a:t>
            </a:r>
            <a:r>
              <a:rPr lang="en-GB" sz="1400" i="1"/>
              <a:t>(tag along</a:t>
            </a:r>
            <a:r>
              <a:rPr lang="en-GB" sz="1400"/>
              <a:t>)</a:t>
            </a:r>
            <a:r>
              <a:rPr lang="en-GB" sz="1400" i="1"/>
              <a:t>:</a:t>
            </a:r>
            <a:r>
              <a:rPr lang="en-GB" sz="1400"/>
              <a:t> recht van de begunstigde ten aanzien van de belover om de overname van de aandelen van de begunstigde te eisen indien belover zijn/haar aandelen </a:t>
            </a:r>
            <a:r>
              <a:rPr lang="en-GB" sz="1400" smtClean="0"/>
              <a:t>overdraagt</a:t>
            </a:r>
            <a:endParaRPr lang="en-GB" sz="1000"/>
          </a:p>
          <a:p>
            <a:pPr marL="720725" lvl="1" indent="-273050">
              <a:spcAft>
                <a:spcPts val="0"/>
              </a:spcAft>
              <a:buFont typeface="Arial" panose="020B0604020202020204" pitchFamily="34" charset="0"/>
              <a:buChar char="‒"/>
            </a:pPr>
            <a:r>
              <a:rPr lang="en-GB" sz="1400" smtClean="0"/>
              <a:t>volgplicht </a:t>
            </a:r>
            <a:r>
              <a:rPr lang="en-GB" sz="1400" i="1"/>
              <a:t>(drag along</a:t>
            </a:r>
            <a:r>
              <a:rPr lang="en-GB" sz="1400"/>
              <a:t>)</a:t>
            </a:r>
            <a:r>
              <a:rPr lang="en-GB" sz="1400" i="1"/>
              <a:t>:</a:t>
            </a:r>
            <a:r>
              <a:rPr lang="en-GB" sz="1400"/>
              <a:t> recht van de begunstigde ten aanzien van de belover om de overdracht van de aandelen van de belover te eisen indien begunstigde zijn/haar aandelen </a:t>
            </a:r>
            <a:r>
              <a:rPr lang="en-GB" sz="1400" smtClean="0"/>
              <a:t>overdraagt</a:t>
            </a:r>
          </a:p>
          <a:p>
            <a:pPr marL="360362" lvl="1" indent="0">
              <a:spcAft>
                <a:spcPts val="0"/>
              </a:spcAft>
              <a:buNone/>
            </a:pPr>
            <a:endParaRPr lang="en-GB" sz="1400" smtClean="0"/>
          </a:p>
          <a:p>
            <a:pPr marL="446405" indent="-360363">
              <a:spcAft>
                <a:spcPts val="0"/>
              </a:spcAft>
              <a:buFont typeface="Wingdings" panose="05000000000000000000" pitchFamily="2" charset="2"/>
              <a:buChar char="¨"/>
            </a:pPr>
            <a:r>
              <a:rPr lang="en-GB" sz="1400"/>
              <a:t>Geldigheid</a:t>
            </a:r>
          </a:p>
          <a:p>
            <a:pPr marL="720725" lvl="1" indent="-273050">
              <a:spcAft>
                <a:spcPts val="0"/>
              </a:spcAft>
              <a:tabLst>
                <a:tab pos="360363" algn="l"/>
              </a:tabLst>
            </a:pPr>
            <a:r>
              <a:rPr lang="en-GB" sz="1400" smtClean="0"/>
              <a:t>geen specifieke geldigheidsvoorwaarden</a:t>
            </a:r>
            <a:endParaRPr lang="en-GB" sz="1400"/>
          </a:p>
          <a:p>
            <a:pPr marL="720725" lvl="1" indent="-273050">
              <a:spcAft>
                <a:spcPts val="0"/>
              </a:spcAft>
              <a:tabLst>
                <a:tab pos="360363" algn="l"/>
              </a:tabLst>
            </a:pPr>
            <a:r>
              <a:rPr lang="en-GB" sz="1400">
                <a:sym typeface="Wingdings" panose="05000000000000000000" pitchFamily="2" charset="2"/>
              </a:rPr>
              <a:t>gemeen </a:t>
            </a:r>
            <a:r>
              <a:rPr lang="en-GB" sz="1400" smtClean="0">
                <a:sym typeface="Wingdings" panose="05000000000000000000" pitchFamily="2" charset="2"/>
              </a:rPr>
              <a:t>verbintenissenrecht:</a:t>
            </a:r>
          </a:p>
          <a:p>
            <a:pPr lvl="2">
              <a:spcAft>
                <a:spcPts val="0"/>
              </a:spcAft>
              <a:buFont typeface="Wingdings" panose="05000000000000000000" pitchFamily="2" charset="2"/>
              <a:buChar char="ü"/>
            </a:pPr>
            <a:r>
              <a:rPr lang="en-GB" sz="1400"/>
              <a:t>Geen recht ten opzichte van derde-verkrijger (art. 1165 BW):</a:t>
            </a:r>
          </a:p>
          <a:p>
            <a:pPr marL="1266690" lvl="3" indent="-314842">
              <a:spcAft>
                <a:spcPts val="0"/>
              </a:spcAft>
              <a:buFont typeface="Wingdings" panose="05000000000000000000" pitchFamily="2" charset="2"/>
              <a:buChar char="q"/>
            </a:pPr>
            <a:r>
              <a:rPr lang="en-GB" sz="1400"/>
              <a:t>Kwalificatie volgrecht als overdrachtsbeperking</a:t>
            </a:r>
          </a:p>
          <a:p>
            <a:pPr marL="1266690" lvl="3" indent="-314842">
              <a:spcAft>
                <a:spcPts val="0"/>
              </a:spcAft>
              <a:buFont typeface="Wingdings" panose="05000000000000000000" pitchFamily="2" charset="2"/>
              <a:buChar char="q"/>
            </a:pPr>
            <a:r>
              <a:rPr lang="en-GB" sz="1400"/>
              <a:t>Sanctiemechanisme: put-optie t.o.v. belover</a:t>
            </a:r>
          </a:p>
          <a:p>
            <a:pPr lvl="1">
              <a:spcAft>
                <a:spcPts val="0"/>
              </a:spcAft>
              <a:tabLst>
                <a:tab pos="360363" algn="l"/>
              </a:tabLst>
            </a:pPr>
            <a:endParaRPr lang="en-GB" sz="1400"/>
          </a:p>
          <a:p>
            <a:pPr marL="706409" lvl="2" indent="0">
              <a:buNone/>
            </a:pPr>
            <a:endParaRPr lang="en-GB" sz="1300"/>
          </a:p>
          <a:p>
            <a:pPr marL="1078134" lvl="2" indent="-333362" defTabSz="484168">
              <a:buFont typeface="Wingdings" panose="05000000000000000000" pitchFamily="2" charset="2"/>
              <a:buChar char="q"/>
            </a:pPr>
            <a:endParaRPr lang="en-GB" sz="1300"/>
          </a:p>
          <a:p>
            <a:pPr marL="447128" lvl="1" indent="0">
              <a:buNone/>
            </a:pPr>
            <a:endParaRPr lang="en-GB" sz="1300"/>
          </a:p>
        </p:txBody>
      </p:sp>
      <p:sp>
        <p:nvSpPr>
          <p:cNvPr id="4" name="Slide Number Placeholder 3">
            <a:extLst>
              <a:ext uri="{FF2B5EF4-FFF2-40B4-BE49-F238E27FC236}">
                <a16:creationId xmlns:a16="http://schemas.microsoft.com/office/drawing/2014/main" id="{83FA5083-B50A-4AE0-B123-F9070A6BECD2}"/>
              </a:ext>
            </a:extLst>
          </p:cNvPr>
          <p:cNvSpPr>
            <a:spLocks noGrp="1"/>
          </p:cNvSpPr>
          <p:nvPr>
            <p:ph type="sldNum" sz="quarter" idx="4"/>
          </p:nvPr>
        </p:nvSpPr>
        <p:spPr/>
        <p:txBody>
          <a:bodyPr/>
          <a:lstStyle/>
          <a:p>
            <a:fld id="{B7045F4B-A22F-A242-A2F1-B8CBEA472894}" type="slidenum">
              <a:rPr lang="nl-NL" smtClean="0"/>
              <a:t>15</a:t>
            </a:fld>
            <a:endParaRPr lang="nl-NL"/>
          </a:p>
        </p:txBody>
      </p:sp>
      <p:sp>
        <p:nvSpPr>
          <p:cNvPr id="7" name="Title 1"/>
          <p:cNvSpPr>
            <a:spLocks noGrp="1"/>
          </p:cNvSpPr>
          <p:nvPr>
            <p:ph type="title"/>
          </p:nvPr>
        </p:nvSpPr>
        <p:spPr>
          <a:xfrm>
            <a:off x="457200" y="121196"/>
            <a:ext cx="8229600" cy="952500"/>
          </a:xfrm>
        </p:spPr>
        <p:txBody>
          <a:bodyPr/>
          <a:lstStyle/>
          <a:p>
            <a:r>
              <a:rPr lang="en-GB"/>
              <a:t>NV </a:t>
            </a:r>
            <a:r>
              <a:rPr lang="en-GB" smtClean="0"/>
              <a:t>(10/10) </a:t>
            </a:r>
            <a:endParaRPr lang="en-GB"/>
          </a:p>
        </p:txBody>
      </p:sp>
    </p:spTree>
    <p:extLst>
      <p:ext uri="{BB962C8B-B14F-4D97-AF65-F5344CB8AC3E}">
        <p14:creationId xmlns:p14="http://schemas.microsoft.com/office/powerpoint/2010/main" val="186493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40" y="193204"/>
            <a:ext cx="8229600" cy="952500"/>
          </a:xfrm>
        </p:spPr>
        <p:txBody>
          <a:bodyPr/>
          <a:lstStyle/>
          <a:p>
            <a:r>
              <a:rPr lang="en-GB" smtClean="0"/>
              <a:t>BV</a:t>
            </a:r>
            <a:endParaRPr lang="en-GB"/>
          </a:p>
        </p:txBody>
      </p:sp>
      <p:sp>
        <p:nvSpPr>
          <p:cNvPr id="3" name="Content Placeholder 2"/>
          <p:cNvSpPr>
            <a:spLocks noGrp="1"/>
          </p:cNvSpPr>
          <p:nvPr>
            <p:ph idx="1"/>
          </p:nvPr>
        </p:nvSpPr>
        <p:spPr>
          <a:xfrm>
            <a:off x="499768" y="1417340"/>
            <a:ext cx="8229600" cy="3240360"/>
          </a:xfrm>
        </p:spPr>
        <p:txBody>
          <a:bodyPr>
            <a:normAutofit fontScale="85000" lnSpcReduction="10000"/>
          </a:bodyPr>
          <a:lstStyle/>
          <a:p>
            <a:r>
              <a:rPr lang="en-GB" sz="2167" smtClean="0"/>
              <a:t>Typologie: idem als in NV</a:t>
            </a:r>
          </a:p>
          <a:p>
            <a:r>
              <a:rPr lang="en-GB" sz="2167" smtClean="0"/>
              <a:t>Geldigheidsvoorwaarden</a:t>
            </a:r>
            <a:r>
              <a:rPr lang="en-GB" sz="2167"/>
              <a:t>:</a:t>
            </a:r>
          </a:p>
          <a:p>
            <a:pPr lvl="1"/>
            <a:r>
              <a:rPr lang="en-GB" sz="1833"/>
              <a:t>Geen wettelijke </a:t>
            </a:r>
            <a:r>
              <a:rPr lang="en-GB" sz="1833" smtClean="0"/>
              <a:t>geldigheidsvoorwaarden (art. 5:67 WVV)</a:t>
            </a:r>
            <a:endParaRPr lang="en-GB" sz="1833"/>
          </a:p>
          <a:p>
            <a:pPr lvl="1"/>
            <a:r>
              <a:rPr lang="en-GB" sz="1833"/>
              <a:t>Gemeen recht met betrekking tot onvervreemdbaarheidsbedingen (art. </a:t>
            </a:r>
            <a:r>
              <a:rPr lang="en-US" sz="1833"/>
              <a:t>537 en 1598 BW)</a:t>
            </a:r>
            <a:r>
              <a:rPr lang="en-GB" sz="1833"/>
              <a:t>: vereiste van rechtmatig belang, ook m.b.t. </a:t>
            </a:r>
            <a:r>
              <a:rPr lang="en-GB" sz="1833" smtClean="0"/>
              <a:t>duur (</a:t>
            </a:r>
            <a:r>
              <a:rPr lang="en-GB" sz="1833" i="1" smtClean="0"/>
              <a:t>sic</a:t>
            </a:r>
            <a:r>
              <a:rPr lang="en-GB" sz="1833" smtClean="0"/>
              <a:t>)</a:t>
            </a:r>
          </a:p>
          <a:p>
            <a:pPr marL="809625" lvl="1" indent="0">
              <a:buNone/>
            </a:pPr>
            <a:r>
              <a:rPr lang="en-US" sz="1700" i="1" smtClean="0"/>
              <a:t>“Attendu </a:t>
            </a:r>
            <a:r>
              <a:rPr lang="en-US" sz="1700" i="1"/>
              <a:t>que même si l’on admet que les actions, avec leur caractère particulier, doivent néanmoins être assimilées à des biens corporels et que l’intérêt général économique exige que, comme ces derniers, elles restent transmissibles, encore devrait-on décider que l’article 1598 C.c. ne leur est pas applicable.</a:t>
            </a:r>
            <a:r>
              <a:rPr lang="en-US" sz="1700"/>
              <a:t>”</a:t>
            </a:r>
            <a:r>
              <a:rPr lang="en-GB" sz="1700"/>
              <a:t> </a:t>
            </a:r>
            <a:r>
              <a:rPr lang="en-GB" sz="1700" smtClean="0"/>
              <a:t>(</a:t>
            </a:r>
            <a:r>
              <a:rPr lang="en-US" sz="1700" smtClean="0"/>
              <a:t>Brussel </a:t>
            </a:r>
            <a:r>
              <a:rPr lang="en-US" sz="1700"/>
              <a:t>21 juni 1952, </a:t>
            </a:r>
            <a:r>
              <a:rPr lang="en-US" sz="1700" i="1"/>
              <a:t>RPS</a:t>
            </a:r>
            <a:r>
              <a:rPr lang="en-US" sz="1700"/>
              <a:t> 1964, </a:t>
            </a:r>
            <a:r>
              <a:rPr lang="en-US" sz="1700" smtClean="0"/>
              <a:t>75)</a:t>
            </a:r>
            <a:endParaRPr lang="en-GB" sz="1700"/>
          </a:p>
        </p:txBody>
      </p:sp>
      <p:sp>
        <p:nvSpPr>
          <p:cNvPr id="4" name="Slide Number Placeholder 3">
            <a:extLst>
              <a:ext uri="{FF2B5EF4-FFF2-40B4-BE49-F238E27FC236}">
                <a16:creationId xmlns:a16="http://schemas.microsoft.com/office/drawing/2014/main" id="{388475F9-8D20-4029-85C6-29C1C1F8F8EA}"/>
              </a:ext>
            </a:extLst>
          </p:cNvPr>
          <p:cNvSpPr>
            <a:spLocks noGrp="1"/>
          </p:cNvSpPr>
          <p:nvPr>
            <p:ph type="sldNum" sz="quarter" idx="4"/>
          </p:nvPr>
        </p:nvSpPr>
        <p:spPr/>
        <p:txBody>
          <a:bodyPr/>
          <a:lstStyle/>
          <a:p>
            <a:fld id="{B7045F4B-A22F-A242-A2F1-B8CBEA472894}" type="slidenum">
              <a:rPr lang="nl-NL" smtClean="0"/>
              <a:t>16</a:t>
            </a:fld>
            <a:endParaRPr lang="nl-NL"/>
          </a:p>
        </p:txBody>
      </p:sp>
    </p:spTree>
    <p:extLst>
      <p:ext uri="{BB962C8B-B14F-4D97-AF65-F5344CB8AC3E}">
        <p14:creationId xmlns:p14="http://schemas.microsoft.com/office/powerpoint/2010/main" val="3556529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456407" y="4316488"/>
            <a:ext cx="8208144" cy="773260"/>
          </a:xfrm>
        </p:spPr>
        <p:txBody>
          <a:bodyPr/>
          <a:lstStyle/>
          <a:p>
            <a:r>
              <a:rPr lang="nl-BE" sz="3600" smtClean="0"/>
              <a:t>Statuten of aandeelhoudersovereenkomst?</a:t>
            </a:r>
            <a:endParaRPr lang="nl-BE" sz="3600"/>
          </a:p>
        </p:txBody>
      </p:sp>
    </p:spTree>
    <p:extLst>
      <p:ext uri="{BB962C8B-B14F-4D97-AF65-F5344CB8AC3E}">
        <p14:creationId xmlns:p14="http://schemas.microsoft.com/office/powerpoint/2010/main" val="2671150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Statuten of aandeelhoudersovereenkomst?</a:t>
            </a:r>
          </a:p>
        </p:txBody>
      </p:sp>
      <p:sp>
        <p:nvSpPr>
          <p:cNvPr id="3" name="Text Placeholder 2"/>
          <p:cNvSpPr>
            <a:spLocks noGrp="1"/>
          </p:cNvSpPr>
          <p:nvPr>
            <p:ph type="body" sz="quarter" idx="12"/>
          </p:nvPr>
        </p:nvSpPr>
        <p:spPr/>
        <p:txBody>
          <a:bodyPr/>
          <a:lstStyle/>
          <a:p>
            <a:r>
              <a:rPr lang="nl-BE" smtClean="0"/>
              <a:t>Totstandkoming</a:t>
            </a:r>
          </a:p>
          <a:p>
            <a:r>
              <a:rPr lang="nl-BE" smtClean="0"/>
              <a:t>Rechtsgevolgen</a:t>
            </a:r>
          </a:p>
          <a:p>
            <a:pPr lvl="1"/>
            <a:r>
              <a:rPr lang="nl-BE" smtClean="0"/>
              <a:t>Partijen</a:t>
            </a:r>
          </a:p>
          <a:p>
            <a:pPr lvl="1"/>
            <a:r>
              <a:rPr lang="nl-BE" smtClean="0"/>
              <a:t>Afdwinging</a:t>
            </a:r>
            <a:endParaRPr lang="nl-BE"/>
          </a:p>
        </p:txBody>
      </p:sp>
      <p:sp>
        <p:nvSpPr>
          <p:cNvPr id="4" name="Slide Number Placeholder 3"/>
          <p:cNvSpPr>
            <a:spLocks noGrp="1"/>
          </p:cNvSpPr>
          <p:nvPr>
            <p:ph type="sldNum" sz="quarter" idx="14"/>
          </p:nvPr>
        </p:nvSpPr>
        <p:spPr/>
        <p:txBody>
          <a:bodyPr/>
          <a:lstStyle/>
          <a:p>
            <a:fld id="{8E141AF1-466E-4D9F-B74C-45FFEB47CA13}" type="slidenum">
              <a:rPr lang="en-US" noProof="0" smtClean="0"/>
              <a:t>18</a:t>
            </a:fld>
            <a:endParaRPr lang="en-US" noProof="0" dirty="0"/>
          </a:p>
        </p:txBody>
      </p:sp>
    </p:spTree>
    <p:extLst>
      <p:ext uri="{BB962C8B-B14F-4D97-AF65-F5344CB8AC3E}">
        <p14:creationId xmlns:p14="http://schemas.microsoft.com/office/powerpoint/2010/main" val="391717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95536" y="1417340"/>
            <a:ext cx="8496944" cy="1512168"/>
          </a:xfrm>
        </p:spPr>
        <p:txBody>
          <a:bodyPr/>
          <a:lstStyle/>
          <a:p>
            <a:r>
              <a:rPr lang="nl-BE" sz="2600" b="1" smtClean="0"/>
              <a:t>Conventionele </a:t>
            </a:r>
            <a:r>
              <a:rPr lang="nl-BE" sz="2600" b="1"/>
              <a:t>beperkingen </a:t>
            </a:r>
            <a:r>
              <a:rPr lang="nl-BE" sz="2600" b="1" smtClean="0"/>
              <a:t/>
            </a:r>
            <a:br>
              <a:rPr lang="nl-BE" sz="2600" b="1" smtClean="0"/>
            </a:br>
            <a:r>
              <a:rPr lang="nl-BE" sz="2600" b="1" smtClean="0">
                <a:solidFill>
                  <a:schemeClr val="tx1"/>
                </a:solidFill>
              </a:rPr>
              <a:t>op </a:t>
            </a:r>
            <a:r>
              <a:rPr lang="nl-BE" sz="2600" b="1">
                <a:solidFill>
                  <a:schemeClr val="tx1"/>
                </a:solidFill>
              </a:rPr>
              <a:t>de overdracht </a:t>
            </a:r>
            <a:r>
              <a:rPr lang="nl-BE" sz="2600" b="1" smtClean="0">
                <a:solidFill>
                  <a:schemeClr val="tx1"/>
                </a:solidFill>
              </a:rPr>
              <a:t>en overgang van aandelen </a:t>
            </a:r>
            <a:br>
              <a:rPr lang="nl-BE" sz="2600" b="1" smtClean="0">
                <a:solidFill>
                  <a:schemeClr val="tx1"/>
                </a:solidFill>
              </a:rPr>
            </a:br>
            <a:r>
              <a:rPr lang="nl-BE" sz="2600" b="1" smtClean="0">
                <a:solidFill>
                  <a:schemeClr val="tx1"/>
                </a:solidFill>
              </a:rPr>
              <a:t>in </a:t>
            </a:r>
            <a:r>
              <a:rPr lang="nl-BE" sz="2600" b="1">
                <a:solidFill>
                  <a:schemeClr val="tx1"/>
                </a:solidFill>
              </a:rPr>
              <a:t>BV en NV</a:t>
            </a:r>
            <a:endParaRPr lang="en-GB" sz="2600">
              <a:solidFill>
                <a:schemeClr val="tx1"/>
              </a:solidFill>
            </a:endParaRPr>
          </a:p>
        </p:txBody>
      </p:sp>
      <p:sp>
        <p:nvSpPr>
          <p:cNvPr id="4" name="TextBox 3"/>
          <p:cNvSpPr txBox="1"/>
          <p:nvPr/>
        </p:nvSpPr>
        <p:spPr>
          <a:xfrm>
            <a:off x="373528" y="4225652"/>
            <a:ext cx="4968552" cy="646331"/>
          </a:xfrm>
          <a:prstGeom prst="rect">
            <a:avLst/>
          </a:prstGeom>
          <a:noFill/>
        </p:spPr>
        <p:txBody>
          <a:bodyPr wrap="square" rtlCol="0">
            <a:spAutoFit/>
          </a:bodyPr>
          <a:lstStyle/>
          <a:p>
            <a:r>
              <a:rPr lang="nl-BE" smtClean="0">
                <a:solidFill>
                  <a:schemeClr val="bg1"/>
                </a:solidFill>
              </a:rPr>
              <a:t>Nick Hallemeesch</a:t>
            </a:r>
          </a:p>
          <a:p>
            <a:r>
              <a:rPr lang="nl-BE" smtClean="0">
                <a:solidFill>
                  <a:schemeClr val="bg1"/>
                </a:solidFill>
              </a:rPr>
              <a:t>6 mei 2021</a:t>
            </a:r>
            <a:endParaRPr lang="nl-BE">
              <a:solidFill>
                <a:schemeClr val="bg1"/>
              </a:solidFill>
            </a:endParaRPr>
          </a:p>
        </p:txBody>
      </p:sp>
    </p:spTree>
    <p:extLst>
      <p:ext uri="{BB962C8B-B14F-4D97-AF65-F5344CB8AC3E}">
        <p14:creationId xmlns:p14="http://schemas.microsoft.com/office/powerpoint/2010/main" val="24424353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54" y="193204"/>
            <a:ext cx="8229600" cy="952500"/>
          </a:xfrm>
        </p:spPr>
        <p:txBody>
          <a:bodyPr/>
          <a:lstStyle/>
          <a:p>
            <a:r>
              <a:rPr lang="en-GB" smtClean="0"/>
              <a:t>Totstandkoming (1/2)</a:t>
            </a:r>
            <a:endParaRPr lang="en-GB"/>
          </a:p>
        </p:txBody>
      </p:sp>
      <p:sp>
        <p:nvSpPr>
          <p:cNvPr id="3" name="Content Placeholder 2"/>
          <p:cNvSpPr>
            <a:spLocks noGrp="1"/>
          </p:cNvSpPr>
          <p:nvPr>
            <p:ph idx="1"/>
          </p:nvPr>
        </p:nvSpPr>
        <p:spPr>
          <a:xfrm>
            <a:off x="468554" y="1417340"/>
            <a:ext cx="8423926" cy="3528392"/>
          </a:xfrm>
        </p:spPr>
        <p:txBody>
          <a:bodyPr>
            <a:normAutofit/>
          </a:bodyPr>
          <a:lstStyle/>
          <a:p>
            <a:pPr>
              <a:spcAft>
                <a:spcPts val="0"/>
              </a:spcAft>
            </a:pPr>
            <a:r>
              <a:rPr lang="en-GB" sz="1400" smtClean="0"/>
              <a:t>Statuten</a:t>
            </a:r>
            <a:r>
              <a:rPr lang="en-GB" sz="1400"/>
              <a:t>:</a:t>
            </a:r>
          </a:p>
          <a:p>
            <a:pPr marL="623888" lvl="1" indent="-263525">
              <a:spcAft>
                <a:spcPts val="0"/>
              </a:spcAft>
            </a:pPr>
            <a:r>
              <a:rPr lang="nl-NL" sz="1400" smtClean="0"/>
              <a:t>Authentieke akte</a:t>
            </a:r>
          </a:p>
          <a:p>
            <a:pPr marL="623888" lvl="1" indent="-263525">
              <a:spcAft>
                <a:spcPts val="0"/>
              </a:spcAft>
            </a:pPr>
            <a:r>
              <a:rPr lang="nl-NL" sz="1400" smtClean="0"/>
              <a:t>Publiciteit:</a:t>
            </a:r>
          </a:p>
          <a:p>
            <a:pPr marL="984250" lvl="4" indent="-360363">
              <a:spcAft>
                <a:spcPts val="0"/>
              </a:spcAft>
            </a:pPr>
            <a:r>
              <a:rPr lang="nl-NL" sz="1400" smtClean="0"/>
              <a:t>Geen </a:t>
            </a:r>
            <a:r>
              <a:rPr lang="nl-NL" sz="1400"/>
              <a:t>bekendmaking in Belgisch Staatsblad (art. 2:14 </a:t>
            </a:r>
            <a:r>
              <a:rPr lang="nl-NL" sz="1400" i="1"/>
              <a:t>a contrario</a:t>
            </a:r>
            <a:r>
              <a:rPr lang="nl-NL" sz="1400"/>
              <a:t>)</a:t>
            </a:r>
          </a:p>
          <a:p>
            <a:pPr marL="984250" lvl="4" indent="-360363">
              <a:spcAft>
                <a:spcPts val="0"/>
              </a:spcAft>
            </a:pPr>
            <a:r>
              <a:rPr lang="nl-NL" sz="1400"/>
              <a:t>Wel neerlegging statutenwijziging en gecoördineerde versie van statuten ter griffie (art. 2:8, § 1, 4°).</a:t>
            </a:r>
          </a:p>
          <a:p>
            <a:pPr marL="984250" lvl="4" indent="-360363">
              <a:spcAft>
                <a:spcPts val="0"/>
              </a:spcAft>
            </a:pPr>
            <a:r>
              <a:rPr lang="nl-NL" sz="1400"/>
              <a:t>Statutendatabank (art. 2:7, § 2)</a:t>
            </a:r>
          </a:p>
          <a:p>
            <a:pPr marL="984250" lvl="4" indent="-360363">
              <a:spcAft>
                <a:spcPts val="0"/>
              </a:spcAft>
            </a:pPr>
            <a:r>
              <a:rPr lang="nl-NL" sz="1400"/>
              <a:t>Inschrijving in effectenregister (bv. art. 5:25, 5°): “</a:t>
            </a:r>
            <a:r>
              <a:rPr lang="nl-NL" sz="1400" i="1"/>
              <a:t>de statutaire overdrachtsbeperkingen, en, wanneer één van de partijen daarom verzoekt, de overdrachtsbeperkingen die voortvloeien uit overeenkomsten of uit de uitgiftevoorwaarden</a:t>
            </a:r>
            <a:r>
              <a:rPr lang="nl-NL" sz="1400"/>
              <a:t>”</a:t>
            </a:r>
            <a:endParaRPr lang="en-GB" sz="1400"/>
          </a:p>
          <a:p>
            <a:pPr lvl="1"/>
            <a:endParaRPr lang="en-GB" sz="1400"/>
          </a:p>
        </p:txBody>
      </p:sp>
      <p:sp>
        <p:nvSpPr>
          <p:cNvPr id="4" name="Slide Number Placeholder 3">
            <a:extLst>
              <a:ext uri="{FF2B5EF4-FFF2-40B4-BE49-F238E27FC236}">
                <a16:creationId xmlns:a16="http://schemas.microsoft.com/office/drawing/2014/main" id="{4D708CAB-B6AB-4D87-BE0E-1D62EF6184E4}"/>
              </a:ext>
            </a:extLst>
          </p:cNvPr>
          <p:cNvSpPr>
            <a:spLocks noGrp="1"/>
          </p:cNvSpPr>
          <p:nvPr>
            <p:ph type="sldNum" sz="quarter" idx="4"/>
          </p:nvPr>
        </p:nvSpPr>
        <p:spPr/>
        <p:txBody>
          <a:bodyPr/>
          <a:lstStyle/>
          <a:p>
            <a:fld id="{B7045F4B-A22F-A242-A2F1-B8CBEA472894}" type="slidenum">
              <a:rPr lang="nl-NL" smtClean="0"/>
              <a:t>19</a:t>
            </a:fld>
            <a:endParaRPr lang="nl-NL"/>
          </a:p>
        </p:txBody>
      </p:sp>
    </p:spTree>
    <p:extLst>
      <p:ext uri="{BB962C8B-B14F-4D97-AF65-F5344CB8AC3E}">
        <p14:creationId xmlns:p14="http://schemas.microsoft.com/office/powerpoint/2010/main" val="2337220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54" y="193204"/>
            <a:ext cx="8229600" cy="952500"/>
          </a:xfrm>
        </p:spPr>
        <p:txBody>
          <a:bodyPr/>
          <a:lstStyle/>
          <a:p>
            <a:r>
              <a:rPr lang="en-GB" smtClean="0"/>
              <a:t>Totstandkoming (2/2)</a:t>
            </a:r>
            <a:endParaRPr lang="en-GB"/>
          </a:p>
        </p:txBody>
      </p:sp>
      <p:sp>
        <p:nvSpPr>
          <p:cNvPr id="3" name="Content Placeholder 2"/>
          <p:cNvSpPr>
            <a:spLocks noGrp="1"/>
          </p:cNvSpPr>
          <p:nvPr>
            <p:ph idx="1"/>
          </p:nvPr>
        </p:nvSpPr>
        <p:spPr>
          <a:xfrm>
            <a:off x="468554" y="1417340"/>
            <a:ext cx="8229600" cy="3528392"/>
          </a:xfrm>
        </p:spPr>
        <p:txBody>
          <a:bodyPr>
            <a:normAutofit/>
          </a:bodyPr>
          <a:lstStyle/>
          <a:p>
            <a:pPr>
              <a:spcAft>
                <a:spcPts val="0"/>
              </a:spcAft>
            </a:pPr>
            <a:r>
              <a:rPr lang="en-GB" sz="1400" smtClean="0"/>
              <a:t>Aandeelhoudersovereenkomsten:</a:t>
            </a:r>
            <a:endParaRPr lang="en-GB" sz="1400"/>
          </a:p>
          <a:p>
            <a:pPr marL="623888" lvl="1" indent="-263525">
              <a:spcAft>
                <a:spcPts val="0"/>
              </a:spcAft>
            </a:pPr>
            <a:r>
              <a:rPr lang="nl-NL" sz="1400" smtClean="0"/>
              <a:t>Authentieke of onderhandse akte </a:t>
            </a:r>
          </a:p>
          <a:p>
            <a:pPr marL="623888" lvl="1" indent="-263525">
              <a:spcAft>
                <a:spcPts val="0"/>
              </a:spcAft>
            </a:pPr>
            <a:r>
              <a:rPr lang="nl-NL" sz="1400" smtClean="0"/>
              <a:t>Publiciteit:</a:t>
            </a:r>
          </a:p>
          <a:p>
            <a:pPr marL="1073150" lvl="4" indent="-449263">
              <a:spcAft>
                <a:spcPts val="0"/>
              </a:spcAft>
            </a:pPr>
            <a:r>
              <a:rPr lang="nl-NL" sz="1400" smtClean="0"/>
              <a:t>Geen neerlegging ter griffie</a:t>
            </a:r>
            <a:endParaRPr lang="nl-NL" sz="1400"/>
          </a:p>
          <a:p>
            <a:pPr marL="1073150" lvl="4" indent="-449263">
              <a:spcAft>
                <a:spcPts val="0"/>
              </a:spcAft>
            </a:pPr>
            <a:r>
              <a:rPr lang="nl-NL" sz="1400"/>
              <a:t>Inschrijving in effectenregister (bv. art. 5:25, 5°): “</a:t>
            </a:r>
            <a:r>
              <a:rPr lang="nl-NL" sz="1400" i="1"/>
              <a:t>de statutaire overdrachtsbeperkingen, en, wanneer één van de partijen daarom verzoekt, de overdrachtsbeperkingen die voortvloeien uit overeenkomsten of uit de uitgiftevoorwaarden</a:t>
            </a:r>
            <a:r>
              <a:rPr lang="nl-NL" sz="1400"/>
              <a:t>”</a:t>
            </a:r>
            <a:endParaRPr lang="en-GB" sz="1400"/>
          </a:p>
          <a:p>
            <a:pPr lvl="1"/>
            <a:endParaRPr lang="en-GB" sz="1400"/>
          </a:p>
        </p:txBody>
      </p:sp>
      <p:sp>
        <p:nvSpPr>
          <p:cNvPr id="4" name="Slide Number Placeholder 3">
            <a:extLst>
              <a:ext uri="{FF2B5EF4-FFF2-40B4-BE49-F238E27FC236}">
                <a16:creationId xmlns:a16="http://schemas.microsoft.com/office/drawing/2014/main" id="{4D708CAB-B6AB-4D87-BE0E-1D62EF6184E4}"/>
              </a:ext>
            </a:extLst>
          </p:cNvPr>
          <p:cNvSpPr>
            <a:spLocks noGrp="1"/>
          </p:cNvSpPr>
          <p:nvPr>
            <p:ph type="sldNum" sz="quarter" idx="4"/>
          </p:nvPr>
        </p:nvSpPr>
        <p:spPr/>
        <p:txBody>
          <a:bodyPr/>
          <a:lstStyle/>
          <a:p>
            <a:fld id="{B7045F4B-A22F-A242-A2F1-B8CBEA472894}" type="slidenum">
              <a:rPr lang="nl-NL" smtClean="0"/>
              <a:t>20</a:t>
            </a:fld>
            <a:endParaRPr lang="nl-NL"/>
          </a:p>
        </p:txBody>
      </p:sp>
    </p:spTree>
    <p:extLst>
      <p:ext uri="{BB962C8B-B14F-4D97-AF65-F5344CB8AC3E}">
        <p14:creationId xmlns:p14="http://schemas.microsoft.com/office/powerpoint/2010/main" val="3825253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Statuten of aandeelhoudersovereenkomst?</a:t>
            </a:r>
          </a:p>
        </p:txBody>
      </p:sp>
      <p:sp>
        <p:nvSpPr>
          <p:cNvPr id="3" name="Text Placeholder 2"/>
          <p:cNvSpPr>
            <a:spLocks noGrp="1"/>
          </p:cNvSpPr>
          <p:nvPr>
            <p:ph type="body" sz="quarter" idx="12"/>
          </p:nvPr>
        </p:nvSpPr>
        <p:spPr/>
        <p:txBody>
          <a:bodyPr/>
          <a:lstStyle/>
          <a:p>
            <a:r>
              <a:rPr lang="nl-BE" smtClean="0"/>
              <a:t>Totstandkoming</a:t>
            </a:r>
          </a:p>
          <a:p>
            <a:r>
              <a:rPr lang="nl-BE" smtClean="0"/>
              <a:t>Rechtsgevolgen</a:t>
            </a:r>
          </a:p>
          <a:p>
            <a:pPr lvl="1"/>
            <a:r>
              <a:rPr lang="nl-BE" smtClean="0"/>
              <a:t>Partijen</a:t>
            </a:r>
          </a:p>
          <a:p>
            <a:pPr lvl="1"/>
            <a:r>
              <a:rPr lang="nl-BE" smtClean="0"/>
              <a:t>Afdwinging</a:t>
            </a:r>
            <a:endParaRPr lang="nl-BE"/>
          </a:p>
        </p:txBody>
      </p:sp>
      <p:sp>
        <p:nvSpPr>
          <p:cNvPr id="4" name="Slide Number Placeholder 3"/>
          <p:cNvSpPr>
            <a:spLocks noGrp="1"/>
          </p:cNvSpPr>
          <p:nvPr>
            <p:ph type="sldNum" sz="quarter" idx="14"/>
          </p:nvPr>
        </p:nvSpPr>
        <p:spPr/>
        <p:txBody>
          <a:bodyPr/>
          <a:lstStyle/>
          <a:p>
            <a:fld id="{8E141AF1-466E-4D9F-B74C-45FFEB47CA13}" type="slidenum">
              <a:rPr lang="en-US" noProof="0" smtClean="0"/>
              <a:t>21</a:t>
            </a:fld>
            <a:endParaRPr lang="en-US" noProof="0" dirty="0"/>
          </a:p>
        </p:txBody>
      </p:sp>
    </p:spTree>
    <p:extLst>
      <p:ext uri="{BB962C8B-B14F-4D97-AF65-F5344CB8AC3E}">
        <p14:creationId xmlns:p14="http://schemas.microsoft.com/office/powerpoint/2010/main" val="587470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Rechtsgevolgen – Partijen (1/2)</a:t>
            </a:r>
            <a:endParaRPr lang="nl-BE"/>
          </a:p>
        </p:txBody>
      </p:sp>
      <p:sp>
        <p:nvSpPr>
          <p:cNvPr id="4" name="Slide Number Placeholder 3"/>
          <p:cNvSpPr>
            <a:spLocks noGrp="1"/>
          </p:cNvSpPr>
          <p:nvPr>
            <p:ph type="sldNum" sz="quarter" idx="14"/>
          </p:nvPr>
        </p:nvSpPr>
        <p:spPr/>
        <p:txBody>
          <a:bodyPr/>
          <a:lstStyle/>
          <a:p>
            <a:fld id="{8E141AF1-466E-4D9F-B74C-45FFEB47CA13}" type="slidenum">
              <a:rPr lang="en-US" noProof="0" smtClean="0"/>
              <a:t>22</a:t>
            </a:fld>
            <a:endParaRPr lang="en-US" noProof="0" dirty="0"/>
          </a:p>
        </p:txBody>
      </p:sp>
      <p:graphicFrame>
        <p:nvGraphicFramePr>
          <p:cNvPr id="5" name="Table 4"/>
          <p:cNvGraphicFramePr>
            <a:graphicFrameLocks noGrp="1"/>
          </p:cNvGraphicFramePr>
          <p:nvPr>
            <p:extLst>
              <p:ext uri="{D42A27DB-BD31-4B8C-83A1-F6EECF244321}">
                <p14:modId xmlns:p14="http://schemas.microsoft.com/office/powerpoint/2010/main" val="2451076671"/>
              </p:ext>
            </p:extLst>
          </p:nvPr>
        </p:nvGraphicFramePr>
        <p:xfrm>
          <a:off x="473074" y="1401477"/>
          <a:ext cx="7699326" cy="2788484"/>
        </p:xfrm>
        <a:graphic>
          <a:graphicData uri="http://schemas.openxmlformats.org/drawingml/2006/table">
            <a:tbl>
              <a:tblPr firstRow="1" bandRow="1">
                <a:tableStyleId>{5C22544A-7EE6-4342-B048-85BDC9FD1C3A}</a:tableStyleId>
              </a:tblPr>
              <a:tblGrid>
                <a:gridCol w="2324248">
                  <a:extLst>
                    <a:ext uri="{9D8B030D-6E8A-4147-A177-3AD203B41FA5}">
                      <a16:colId xmlns:a16="http://schemas.microsoft.com/office/drawing/2014/main" val="244827239"/>
                    </a:ext>
                  </a:extLst>
                </a:gridCol>
                <a:gridCol w="2569220">
                  <a:extLst>
                    <a:ext uri="{9D8B030D-6E8A-4147-A177-3AD203B41FA5}">
                      <a16:colId xmlns:a16="http://schemas.microsoft.com/office/drawing/2014/main" val="2682269327"/>
                    </a:ext>
                  </a:extLst>
                </a:gridCol>
                <a:gridCol w="2805858">
                  <a:extLst>
                    <a:ext uri="{9D8B030D-6E8A-4147-A177-3AD203B41FA5}">
                      <a16:colId xmlns:a16="http://schemas.microsoft.com/office/drawing/2014/main" val="1224683080"/>
                    </a:ext>
                  </a:extLst>
                </a:gridCol>
              </a:tblGrid>
              <a:tr h="395804">
                <a:tc>
                  <a:txBody>
                    <a:bodyPr/>
                    <a:lstStyle/>
                    <a:p>
                      <a:endParaRPr lang="en-GB" sz="14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BE" sz="1400" smtClean="0">
                          <a:solidFill>
                            <a:schemeClr val="tx1"/>
                          </a:solidFill>
                        </a:rPr>
                        <a:t>Statuten(wijziging)</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fr-BE" sz="1400" smtClean="0">
                          <a:solidFill>
                            <a:schemeClr val="tx1"/>
                          </a:solidFill>
                        </a:rPr>
                        <a:t>Aandeelhoudersovereenkomst</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885120884"/>
                  </a:ext>
                </a:extLst>
              </a:tr>
              <a:tr h="776385">
                <a:tc>
                  <a:txBody>
                    <a:bodyPr/>
                    <a:lstStyle/>
                    <a:p>
                      <a:pPr>
                        <a:spcAft>
                          <a:spcPts val="600"/>
                        </a:spcAft>
                      </a:pPr>
                      <a:r>
                        <a:rPr lang="en-GB" sz="1400" smtClean="0">
                          <a:solidFill>
                            <a:schemeClr val="tx1"/>
                          </a:solidFill>
                        </a:rPr>
                        <a:t>Zijn alle aandeelhouders gebonden?</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lang="fr-BE" sz="1400" smtClean="0">
                          <a:solidFill>
                            <a:schemeClr val="tx1"/>
                          </a:solidFill>
                        </a:rPr>
                        <a:t>Ja</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lang="fr-BE" sz="1400" smtClean="0">
                          <a:solidFill>
                            <a:schemeClr val="tx1"/>
                          </a:solidFill>
                        </a:rPr>
                        <a:t>Neen, alleen aandeelhouders die partij zijn bij de overeenkomst (art. 1134 BW)</a:t>
                      </a:r>
                    </a:p>
                    <a:p>
                      <a:pPr>
                        <a:spcAft>
                          <a:spcPts val="600"/>
                        </a:spcAft>
                      </a:pP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6969919"/>
                  </a:ext>
                </a:extLst>
              </a:tr>
              <a:tr h="1004734">
                <a:tc>
                  <a:txBody>
                    <a:bodyPr/>
                    <a:lstStyle/>
                    <a:p>
                      <a:pPr>
                        <a:spcAft>
                          <a:spcPts val="600"/>
                        </a:spcAft>
                      </a:pPr>
                      <a:r>
                        <a:rPr lang="en-GB" sz="1400" smtClean="0">
                          <a:solidFill>
                            <a:schemeClr val="tx1"/>
                          </a:solidFill>
                        </a:rPr>
                        <a:t>Zijn overnemers</a:t>
                      </a:r>
                      <a:r>
                        <a:rPr lang="en-GB" sz="1400" baseline="0" smtClean="0">
                          <a:solidFill>
                            <a:schemeClr val="tx1"/>
                          </a:solidFill>
                        </a:rPr>
                        <a:t> van aandelen gebonden? </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lang="en-GB" sz="1400" smtClean="0">
                          <a:solidFill>
                            <a:schemeClr val="tx1"/>
                          </a:solidFill>
                        </a:rPr>
                        <a:t>Ja</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lang="en-GB" sz="1400" smtClean="0">
                          <a:solidFill>
                            <a:schemeClr val="tx1"/>
                          </a:solidFill>
                        </a:rPr>
                        <a:t>Neen</a:t>
                      </a:r>
                      <a:r>
                        <a:rPr lang="en-GB" sz="1400" baseline="0" smtClean="0">
                          <a:solidFill>
                            <a:schemeClr val="tx1"/>
                          </a:solidFill>
                        </a:rPr>
                        <a:t> (geen “kwalitatieve plichten”), tenzij algemene rechtsopvolgers en rechtsopvolgers onder algemene titel (behoudens </a:t>
                      </a:r>
                      <a:r>
                        <a:rPr lang="en-GB" sz="1400" i="1" baseline="0" smtClean="0">
                          <a:solidFill>
                            <a:schemeClr val="tx1"/>
                          </a:solidFill>
                        </a:rPr>
                        <a:t>intuitu personae</a:t>
                      </a:r>
                      <a:r>
                        <a:rPr lang="en-GB" sz="1400" i="0" baseline="0" smtClean="0">
                          <a:solidFill>
                            <a:schemeClr val="tx1"/>
                          </a:solidFill>
                        </a:rPr>
                        <a:t>) (art. 1122 BW)</a:t>
                      </a:r>
                      <a:endParaRPr lang="en-GB"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0082616"/>
                  </a:ext>
                </a:extLst>
              </a:tr>
            </a:tbl>
          </a:graphicData>
        </a:graphic>
      </p:graphicFrame>
    </p:spTree>
    <p:extLst>
      <p:ext uri="{BB962C8B-B14F-4D97-AF65-F5344CB8AC3E}">
        <p14:creationId xmlns:p14="http://schemas.microsoft.com/office/powerpoint/2010/main" val="4147490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Rechtsgevolgen – Partijen (2/2)</a:t>
            </a:r>
            <a:endParaRPr lang="nl-BE"/>
          </a:p>
        </p:txBody>
      </p:sp>
      <p:sp>
        <p:nvSpPr>
          <p:cNvPr id="4" name="Slide Number Placeholder 3"/>
          <p:cNvSpPr>
            <a:spLocks noGrp="1"/>
          </p:cNvSpPr>
          <p:nvPr>
            <p:ph type="sldNum" sz="quarter" idx="14"/>
          </p:nvPr>
        </p:nvSpPr>
        <p:spPr/>
        <p:txBody>
          <a:bodyPr/>
          <a:lstStyle/>
          <a:p>
            <a:fld id="{8E141AF1-466E-4D9F-B74C-45FFEB47CA13}" type="slidenum">
              <a:rPr lang="en-US" noProof="0" smtClean="0"/>
              <a:t>23</a:t>
            </a:fld>
            <a:endParaRPr lang="en-US" noProof="0" dirty="0"/>
          </a:p>
        </p:txBody>
      </p:sp>
      <p:sp>
        <p:nvSpPr>
          <p:cNvPr id="6" name="Rectangle 5"/>
          <p:cNvSpPr/>
          <p:nvPr/>
        </p:nvSpPr>
        <p:spPr bwMode="auto">
          <a:xfrm>
            <a:off x="1585181" y="2388670"/>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7" name="TextBox 6"/>
          <p:cNvSpPr txBox="1"/>
          <p:nvPr/>
        </p:nvSpPr>
        <p:spPr>
          <a:xfrm>
            <a:off x="1585181" y="2502804"/>
            <a:ext cx="1152000" cy="369332"/>
          </a:xfrm>
          <a:prstGeom prst="rect">
            <a:avLst/>
          </a:prstGeom>
          <a:noFill/>
        </p:spPr>
        <p:txBody>
          <a:bodyPr wrap="square" rtlCol="0">
            <a:spAutoFit/>
          </a:bodyPr>
          <a:lstStyle/>
          <a:p>
            <a:pPr algn="ctr"/>
            <a:r>
              <a:rPr lang="fr-BE" dirty="0" smtClean="0"/>
              <a:t>A</a:t>
            </a:r>
            <a:endParaRPr lang="en-GB" dirty="0"/>
          </a:p>
        </p:txBody>
      </p:sp>
      <p:sp>
        <p:nvSpPr>
          <p:cNvPr id="8" name="Rectangle 7"/>
          <p:cNvSpPr/>
          <p:nvPr/>
        </p:nvSpPr>
        <p:spPr bwMode="auto">
          <a:xfrm>
            <a:off x="3889181" y="2384805"/>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9" name="TextBox 8"/>
          <p:cNvSpPr txBox="1"/>
          <p:nvPr/>
        </p:nvSpPr>
        <p:spPr>
          <a:xfrm>
            <a:off x="3889181" y="2498939"/>
            <a:ext cx="1152000" cy="369332"/>
          </a:xfrm>
          <a:prstGeom prst="rect">
            <a:avLst/>
          </a:prstGeom>
          <a:noFill/>
        </p:spPr>
        <p:txBody>
          <a:bodyPr wrap="square" rtlCol="0">
            <a:spAutoFit/>
          </a:bodyPr>
          <a:lstStyle/>
          <a:p>
            <a:pPr algn="ctr"/>
            <a:r>
              <a:rPr lang="fr-BE" smtClean="0"/>
              <a:t>B</a:t>
            </a:r>
            <a:endParaRPr lang="en-GB"/>
          </a:p>
        </p:txBody>
      </p:sp>
      <p:sp>
        <p:nvSpPr>
          <p:cNvPr id="10" name="Rectangle 9"/>
          <p:cNvSpPr/>
          <p:nvPr/>
        </p:nvSpPr>
        <p:spPr bwMode="auto">
          <a:xfrm>
            <a:off x="2737181" y="3483387"/>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11" name="TextBox 10"/>
          <p:cNvSpPr txBox="1"/>
          <p:nvPr/>
        </p:nvSpPr>
        <p:spPr>
          <a:xfrm>
            <a:off x="2737181" y="3597521"/>
            <a:ext cx="1152000" cy="369332"/>
          </a:xfrm>
          <a:prstGeom prst="rect">
            <a:avLst/>
          </a:prstGeom>
          <a:noFill/>
        </p:spPr>
        <p:txBody>
          <a:bodyPr wrap="square" rtlCol="0">
            <a:spAutoFit/>
          </a:bodyPr>
          <a:lstStyle/>
          <a:p>
            <a:pPr algn="ctr"/>
            <a:r>
              <a:rPr lang="fr-BE" dirty="0" err="1" smtClean="0"/>
              <a:t>Venn</a:t>
            </a:r>
            <a:endParaRPr lang="en-GB" dirty="0"/>
          </a:p>
        </p:txBody>
      </p:sp>
      <p:cxnSp>
        <p:nvCxnSpPr>
          <p:cNvPr id="12" name="Straight Connector 11"/>
          <p:cNvCxnSpPr>
            <a:stCxn id="6" idx="2"/>
          </p:cNvCxnSpPr>
          <p:nvPr/>
        </p:nvCxnSpPr>
        <p:spPr bwMode="auto">
          <a:xfrm>
            <a:off x="2161181" y="2986270"/>
            <a:ext cx="1152000" cy="497117"/>
          </a:xfrm>
          <a:prstGeom prst="line">
            <a:avLst/>
          </a:prstGeom>
          <a:solidFill>
            <a:srgbClr val="3656AB"/>
          </a:solidFill>
          <a:ln w="12700" cap="flat" cmpd="sng" algn="ctr">
            <a:solidFill>
              <a:schemeClr val="tx1"/>
            </a:solidFill>
            <a:prstDash val="solid"/>
            <a:round/>
            <a:headEnd type="none" w="med" len="med"/>
            <a:tailEnd type="none" w="med" len="med"/>
          </a:ln>
          <a:effectLst/>
        </p:spPr>
      </p:cxnSp>
      <p:cxnSp>
        <p:nvCxnSpPr>
          <p:cNvPr id="13" name="Straight Connector 12"/>
          <p:cNvCxnSpPr>
            <a:stCxn id="8" idx="2"/>
          </p:cNvCxnSpPr>
          <p:nvPr/>
        </p:nvCxnSpPr>
        <p:spPr bwMode="auto">
          <a:xfrm flipH="1">
            <a:off x="3281381" y="2982405"/>
            <a:ext cx="1183800" cy="507977"/>
          </a:xfrm>
          <a:prstGeom prst="line">
            <a:avLst/>
          </a:prstGeom>
          <a:solidFill>
            <a:srgbClr val="3656AB"/>
          </a:solidFill>
          <a:ln w="12700" cap="flat" cmpd="sng" algn="ctr">
            <a:solidFill>
              <a:schemeClr val="tx1"/>
            </a:solidFill>
            <a:prstDash val="solid"/>
            <a:round/>
            <a:headEnd type="none" w="med" len="med"/>
            <a:tailEnd type="none" w="med" len="med"/>
          </a:ln>
          <a:effectLst/>
        </p:spPr>
      </p:cxnSp>
      <p:sp>
        <p:nvSpPr>
          <p:cNvPr id="14" name="Rectangle 13"/>
          <p:cNvSpPr/>
          <p:nvPr/>
        </p:nvSpPr>
        <p:spPr bwMode="auto">
          <a:xfrm>
            <a:off x="6026024" y="2384805"/>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15" name="TextBox 14"/>
          <p:cNvSpPr txBox="1"/>
          <p:nvPr/>
        </p:nvSpPr>
        <p:spPr>
          <a:xfrm>
            <a:off x="6026024" y="2412370"/>
            <a:ext cx="1152000" cy="523220"/>
          </a:xfrm>
          <a:prstGeom prst="rect">
            <a:avLst/>
          </a:prstGeom>
          <a:noFill/>
        </p:spPr>
        <p:txBody>
          <a:bodyPr wrap="square" rtlCol="0">
            <a:spAutoFit/>
          </a:bodyPr>
          <a:lstStyle/>
          <a:p>
            <a:pPr algn="ctr"/>
            <a:r>
              <a:rPr lang="fr-BE" sz="1400" smtClean="0"/>
              <a:t>Deelgenoot B</a:t>
            </a:r>
            <a:endParaRPr lang="en-GB" sz="1400" dirty="0"/>
          </a:p>
        </p:txBody>
      </p:sp>
      <p:cxnSp>
        <p:nvCxnSpPr>
          <p:cNvPr id="16" name="Straight Arrow Connector 15"/>
          <p:cNvCxnSpPr>
            <a:endCxn id="15" idx="1"/>
          </p:cNvCxnSpPr>
          <p:nvPr/>
        </p:nvCxnSpPr>
        <p:spPr bwMode="auto">
          <a:xfrm>
            <a:off x="5041181" y="2683605"/>
            <a:ext cx="984843" cy="0"/>
          </a:xfrm>
          <a:prstGeom prst="straightConnector1">
            <a:avLst/>
          </a:prstGeom>
          <a:solidFill>
            <a:srgbClr val="3656AB"/>
          </a:solidFill>
          <a:ln w="12700" cap="flat" cmpd="sng" algn="ctr">
            <a:solidFill>
              <a:schemeClr val="tx1"/>
            </a:solidFill>
            <a:prstDash val="solid"/>
            <a:round/>
            <a:headEnd type="none" w="med" len="med"/>
            <a:tailEnd type="triangle"/>
          </a:ln>
          <a:effectLst/>
        </p:spPr>
      </p:cxnSp>
      <p:cxnSp>
        <p:nvCxnSpPr>
          <p:cNvPr id="17" name="Curved Connector 16"/>
          <p:cNvCxnSpPr/>
          <p:nvPr/>
        </p:nvCxnSpPr>
        <p:spPr bwMode="auto">
          <a:xfrm rot="16200000" flipV="1">
            <a:off x="4289853" y="162451"/>
            <a:ext cx="23700" cy="4440843"/>
          </a:xfrm>
          <a:prstGeom prst="curvedConnector3">
            <a:avLst>
              <a:gd name="adj1" fmla="val 2487983"/>
            </a:avLst>
          </a:prstGeom>
          <a:solidFill>
            <a:srgbClr val="3656AB"/>
          </a:solidFill>
          <a:ln w="12700" cap="flat" cmpd="sng" algn="ctr">
            <a:solidFill>
              <a:schemeClr val="tx1"/>
            </a:solidFill>
            <a:prstDash val="solid"/>
            <a:round/>
            <a:headEnd type="none" w="med" len="med"/>
            <a:tailEnd type="triangle"/>
          </a:ln>
          <a:effectLst/>
        </p:spPr>
      </p:cxnSp>
      <p:cxnSp>
        <p:nvCxnSpPr>
          <p:cNvPr id="18" name="Straight Connector 17"/>
          <p:cNvCxnSpPr/>
          <p:nvPr/>
        </p:nvCxnSpPr>
        <p:spPr bwMode="auto">
          <a:xfrm flipV="1">
            <a:off x="2737181" y="2683605"/>
            <a:ext cx="1152000" cy="3865"/>
          </a:xfrm>
          <a:prstGeom prst="line">
            <a:avLst/>
          </a:prstGeom>
          <a:solidFill>
            <a:srgbClr val="3656AB"/>
          </a:solidFill>
          <a:ln w="12700" cap="flat" cmpd="sng" algn="ctr">
            <a:solidFill>
              <a:schemeClr val="tx1"/>
            </a:solidFill>
            <a:prstDash val="solid"/>
            <a:round/>
            <a:headEnd type="none" w="med" len="med"/>
            <a:tailEnd type="none" w="med" len="med"/>
          </a:ln>
          <a:effectLst/>
        </p:spPr>
      </p:cxnSp>
      <p:sp>
        <p:nvSpPr>
          <p:cNvPr id="19" name="TextBox 18"/>
          <p:cNvSpPr txBox="1"/>
          <p:nvPr/>
        </p:nvSpPr>
        <p:spPr>
          <a:xfrm>
            <a:off x="2961511" y="2335423"/>
            <a:ext cx="703339" cy="369332"/>
          </a:xfrm>
          <a:prstGeom prst="rect">
            <a:avLst/>
          </a:prstGeom>
          <a:noFill/>
        </p:spPr>
        <p:txBody>
          <a:bodyPr wrap="square" rtlCol="0">
            <a:spAutoFit/>
          </a:bodyPr>
          <a:lstStyle/>
          <a:p>
            <a:pPr algn="ctr"/>
            <a:r>
              <a:rPr lang="fr-BE" smtClean="0"/>
              <a:t>OA</a:t>
            </a:r>
            <a:endParaRPr lang="en-GB"/>
          </a:p>
        </p:txBody>
      </p:sp>
      <p:sp>
        <p:nvSpPr>
          <p:cNvPr id="20" name="Multiply 19"/>
          <p:cNvSpPr/>
          <p:nvPr/>
        </p:nvSpPr>
        <p:spPr bwMode="auto">
          <a:xfrm>
            <a:off x="4079453" y="1543679"/>
            <a:ext cx="444500" cy="483466"/>
          </a:xfrm>
          <a:prstGeom prst="mathMultiply">
            <a:avLst>
              <a:gd name="adj1" fmla="val 12230"/>
            </a:avLst>
          </a:prstGeom>
          <a:solidFill>
            <a:srgbClr val="FF0000"/>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dirty="0" smtClean="0">
              <a:ln>
                <a:noFill/>
              </a:ln>
              <a:solidFill>
                <a:schemeClr val="tx1"/>
              </a:solidFill>
              <a:effectLst/>
              <a:latin typeface="Arial" charset="0"/>
              <a:ea typeface="Arial" charset="0"/>
              <a:cs typeface="Arial" charset="0"/>
            </a:endParaRPr>
          </a:p>
        </p:txBody>
      </p:sp>
      <p:sp>
        <p:nvSpPr>
          <p:cNvPr id="21" name="Rectangle 20"/>
          <p:cNvSpPr/>
          <p:nvPr/>
        </p:nvSpPr>
        <p:spPr>
          <a:xfrm>
            <a:off x="843279" y="4384350"/>
            <a:ext cx="7687945" cy="523220"/>
          </a:xfrm>
          <a:prstGeom prst="rect">
            <a:avLst/>
          </a:prstGeom>
        </p:spPr>
        <p:txBody>
          <a:bodyPr wrap="square">
            <a:spAutoFit/>
          </a:bodyPr>
          <a:lstStyle/>
          <a:p>
            <a:pPr marL="182563" lvl="1"/>
            <a:r>
              <a:rPr lang="fr-BE" sz="1400" smtClean="0"/>
              <a:t>Overnemers van aandelen kunnen zich niet op een bindend voordrachtrecht beroepen</a:t>
            </a:r>
          </a:p>
          <a:p>
            <a:pPr marL="182563" lvl="1"/>
            <a:r>
              <a:rPr lang="fr-BE" sz="1400" u="sng" smtClean="0"/>
              <a:t>Kh. Brugge 3 december 1992, </a:t>
            </a:r>
            <a:r>
              <a:rPr lang="fr-BE" sz="1400" i="1" u="sng" smtClean="0"/>
              <a:t>TRV </a:t>
            </a:r>
            <a:r>
              <a:rPr lang="fr-BE" sz="1400" u="sng" smtClean="0"/>
              <a:t>1993, 20</a:t>
            </a:r>
            <a:endParaRPr lang="fr-BE" sz="1400" u="sng"/>
          </a:p>
        </p:txBody>
      </p:sp>
    </p:spTree>
    <p:extLst>
      <p:ext uri="{BB962C8B-B14F-4D97-AF65-F5344CB8AC3E}">
        <p14:creationId xmlns:p14="http://schemas.microsoft.com/office/powerpoint/2010/main" val="350559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417340"/>
            <a:ext cx="8229600" cy="2693069"/>
          </a:xfrm>
        </p:spPr>
        <p:txBody>
          <a:bodyPr>
            <a:normAutofit fontScale="77500" lnSpcReduction="20000"/>
          </a:bodyPr>
          <a:lstStyle/>
          <a:p>
            <a:r>
              <a:rPr lang="nl-NL" smtClean="0"/>
              <a:t>Schadevergoeding</a:t>
            </a:r>
          </a:p>
          <a:p>
            <a:r>
              <a:rPr lang="nl-NL" smtClean="0"/>
              <a:t>Uitvoering / herstel in natura?</a:t>
            </a:r>
          </a:p>
          <a:p>
            <a:pPr lvl="1"/>
            <a:r>
              <a:rPr lang="nl-NL" smtClean="0"/>
              <a:t>Art</a:t>
            </a:r>
            <a:r>
              <a:rPr lang="nl-NL"/>
              <a:t>. 5:67, lid 2; 6:56, lid 2 en 7:78, § 2</a:t>
            </a:r>
          </a:p>
          <a:p>
            <a:pPr lvl="1"/>
            <a:r>
              <a:rPr lang="nl-NL"/>
              <a:t>“</a:t>
            </a:r>
            <a:r>
              <a:rPr lang="nl-NL" i="1"/>
              <a:t>Een overdracht in strijd met overdrachtsbeperkingen die in regelmatig openbaar gemaakte statuten zijn opgenomen, kan aan de vennootschap of derden niet worden tegengeworpen, ongeacht de goede of kwade trouw van de overnemer, zelfs wanneer de statutaire overdrachtsbeperking niet in het aandelenregister is opgenomen.</a:t>
            </a:r>
            <a:r>
              <a:rPr lang="nl-NL"/>
              <a:t>”</a:t>
            </a:r>
            <a:endParaRPr lang="en-GB"/>
          </a:p>
        </p:txBody>
      </p:sp>
      <p:sp>
        <p:nvSpPr>
          <p:cNvPr id="4" name="Slide Number Placeholder 3">
            <a:extLst>
              <a:ext uri="{FF2B5EF4-FFF2-40B4-BE49-F238E27FC236}">
                <a16:creationId xmlns:a16="http://schemas.microsoft.com/office/drawing/2014/main" id="{FBDC7E4F-0E52-40A7-BEE5-6032352E9A5B}"/>
              </a:ext>
            </a:extLst>
          </p:cNvPr>
          <p:cNvSpPr>
            <a:spLocks noGrp="1"/>
          </p:cNvSpPr>
          <p:nvPr>
            <p:ph type="sldNum" sz="quarter" idx="4"/>
          </p:nvPr>
        </p:nvSpPr>
        <p:spPr/>
        <p:txBody>
          <a:bodyPr/>
          <a:lstStyle/>
          <a:p>
            <a:fld id="{B7045F4B-A22F-A242-A2F1-B8CBEA472894}" type="slidenum">
              <a:rPr lang="nl-NL" smtClean="0"/>
              <a:t>24</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(1/8)</a:t>
            </a:r>
            <a:endParaRPr lang="en-GB" kern="0"/>
          </a:p>
        </p:txBody>
      </p:sp>
    </p:spTree>
    <p:extLst>
      <p:ext uri="{BB962C8B-B14F-4D97-AF65-F5344CB8AC3E}">
        <p14:creationId xmlns:p14="http://schemas.microsoft.com/office/powerpoint/2010/main" val="3379130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54" y="1417340"/>
            <a:ext cx="7412935" cy="3328912"/>
          </a:xfrm>
        </p:spPr>
        <p:txBody>
          <a:bodyPr>
            <a:noAutofit/>
          </a:bodyPr>
          <a:lstStyle/>
          <a:p>
            <a:pPr>
              <a:spcAft>
                <a:spcPts val="0"/>
              </a:spcAft>
            </a:pPr>
            <a:r>
              <a:rPr lang="nl-NL" sz="1400"/>
              <a:t>Statuten:</a:t>
            </a:r>
          </a:p>
          <a:p>
            <a:pPr lvl="1">
              <a:spcAft>
                <a:spcPts val="0"/>
              </a:spcAft>
            </a:pPr>
            <a:r>
              <a:rPr lang="nl-NL" sz="1400"/>
              <a:t>“Zakenrechtelijke werking”</a:t>
            </a:r>
          </a:p>
          <a:p>
            <a:pPr lvl="2">
              <a:spcAft>
                <a:spcPts val="0"/>
              </a:spcAft>
            </a:pPr>
            <a:r>
              <a:rPr lang="nl-NL" sz="1400"/>
              <a:t>Automatisch, </a:t>
            </a:r>
            <a:r>
              <a:rPr lang="nl-NL" sz="1400" i="1"/>
              <a:t>i.e. </a:t>
            </a:r>
            <a:r>
              <a:rPr lang="nl-NL" sz="1400"/>
              <a:t>ongeacht goede trouw overnemer</a:t>
            </a:r>
          </a:p>
          <a:p>
            <a:pPr lvl="2">
              <a:spcAft>
                <a:spcPts val="0"/>
              </a:spcAft>
            </a:pPr>
            <a:r>
              <a:rPr lang="nl-NL" sz="1400"/>
              <a:t>Geen rechtsgevolgen </a:t>
            </a:r>
          </a:p>
          <a:p>
            <a:pPr lvl="3">
              <a:spcAft>
                <a:spcPts val="0"/>
              </a:spcAft>
              <a:buFont typeface="Wingdings" panose="05000000000000000000" pitchFamily="2" charset="2"/>
              <a:buChar char="ü"/>
            </a:pPr>
            <a:r>
              <a:rPr lang="nl-NL" sz="1400"/>
              <a:t>t.o.v. vennootschap: geen erkenning van overnemer of rechtsopvolger als aandeel- of effectenhouder op straffe van bestuurdersaansprakelijkheid wegens schending statuten (art. 2:56 WVV)</a:t>
            </a:r>
          </a:p>
          <a:p>
            <a:pPr lvl="3">
              <a:spcAft>
                <a:spcPts val="0"/>
              </a:spcAft>
              <a:buFont typeface="Wingdings" panose="05000000000000000000" pitchFamily="2" charset="2"/>
              <a:buChar char="ü"/>
            </a:pPr>
            <a:r>
              <a:rPr lang="nl-NL" sz="1400"/>
              <a:t>t.o.v. derden : mogelijkheid tot uitoefening voorkeurrecht door begunstigden</a:t>
            </a:r>
          </a:p>
          <a:p>
            <a:pPr lvl="2">
              <a:spcAft>
                <a:spcPts val="0"/>
              </a:spcAft>
            </a:pPr>
            <a:r>
              <a:rPr lang="nl-NL" sz="1400"/>
              <a:t>Voorwaarde: regelmatige </a:t>
            </a:r>
            <a:r>
              <a:rPr lang="nl-NL" sz="1400" smtClean="0"/>
              <a:t>bekendmaking (</a:t>
            </a:r>
            <a:r>
              <a:rPr lang="nl-NL" sz="1400" i="1" smtClean="0"/>
              <a:t>supra</a:t>
            </a:r>
            <a:r>
              <a:rPr lang="nl-NL" sz="1400" smtClean="0"/>
              <a:t>)</a:t>
            </a:r>
            <a:endParaRPr lang="nl-NL" sz="1400"/>
          </a:p>
        </p:txBody>
      </p:sp>
      <p:sp>
        <p:nvSpPr>
          <p:cNvPr id="4" name="Slide Number Placeholder 3">
            <a:extLst>
              <a:ext uri="{FF2B5EF4-FFF2-40B4-BE49-F238E27FC236}">
                <a16:creationId xmlns:a16="http://schemas.microsoft.com/office/drawing/2014/main" id="{FAD0A45C-601C-447B-BA66-46A999350EAA}"/>
              </a:ext>
            </a:extLst>
          </p:cNvPr>
          <p:cNvSpPr>
            <a:spLocks noGrp="1"/>
          </p:cNvSpPr>
          <p:nvPr>
            <p:ph type="sldNum" sz="quarter" idx="4"/>
          </p:nvPr>
        </p:nvSpPr>
        <p:spPr/>
        <p:txBody>
          <a:bodyPr/>
          <a:lstStyle/>
          <a:p>
            <a:fld id="{B7045F4B-A22F-A242-A2F1-B8CBEA472894}" type="slidenum">
              <a:rPr lang="nl-NL" smtClean="0"/>
              <a:t>25</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(2/8)</a:t>
            </a:r>
            <a:endParaRPr lang="en-GB" kern="0"/>
          </a:p>
        </p:txBody>
      </p:sp>
    </p:spTree>
    <p:extLst>
      <p:ext uri="{BB962C8B-B14F-4D97-AF65-F5344CB8AC3E}">
        <p14:creationId xmlns:p14="http://schemas.microsoft.com/office/powerpoint/2010/main" val="5138997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417340"/>
            <a:ext cx="7305261" cy="3328912"/>
          </a:xfrm>
        </p:spPr>
        <p:txBody>
          <a:bodyPr>
            <a:normAutofit/>
          </a:bodyPr>
          <a:lstStyle/>
          <a:p>
            <a:pPr>
              <a:spcAft>
                <a:spcPts val="0"/>
              </a:spcAft>
            </a:pPr>
            <a:r>
              <a:rPr lang="nl-NL" sz="1400"/>
              <a:t>Statuten:</a:t>
            </a:r>
          </a:p>
          <a:p>
            <a:pPr lvl="1">
              <a:spcAft>
                <a:spcPts val="0"/>
              </a:spcAft>
            </a:pPr>
            <a:r>
              <a:rPr lang="nl-NL" sz="1400"/>
              <a:t>“Zakenrechtelijke werking”</a:t>
            </a:r>
          </a:p>
          <a:p>
            <a:pPr lvl="2">
              <a:spcAft>
                <a:spcPts val="0"/>
              </a:spcAft>
            </a:pPr>
            <a:r>
              <a:rPr lang="nl-NL" sz="1400"/>
              <a:t>Overdracht: verhouding overdrager – overnemer:</a:t>
            </a:r>
          </a:p>
          <a:p>
            <a:pPr lvl="3">
              <a:spcAft>
                <a:spcPts val="0"/>
              </a:spcAft>
              <a:buFont typeface="Wingdings" panose="05000000000000000000" pitchFamily="2" charset="2"/>
              <a:buChar char="ü"/>
            </a:pPr>
            <a:r>
              <a:rPr lang="en-GB" sz="1400"/>
              <a:t>Ontbinding (art. 1610 BW)</a:t>
            </a:r>
          </a:p>
          <a:p>
            <a:pPr lvl="3">
              <a:spcAft>
                <a:spcPts val="0"/>
              </a:spcAft>
              <a:buFont typeface="Wingdings" panose="05000000000000000000" pitchFamily="2" charset="2"/>
              <a:buChar char="ü"/>
            </a:pPr>
            <a:r>
              <a:rPr lang="en-GB" sz="1400"/>
              <a:t>Herkwalificatie als croupier-overeenkomst</a:t>
            </a:r>
          </a:p>
          <a:p>
            <a:pPr lvl="3">
              <a:spcAft>
                <a:spcPts val="0"/>
              </a:spcAft>
              <a:buFont typeface="Wingdings" panose="05000000000000000000" pitchFamily="2" charset="2"/>
              <a:buChar char="ü"/>
            </a:pPr>
            <a:r>
              <a:rPr lang="en-GB" sz="1400"/>
              <a:t>Uitwerking ontbindende / opschortende voorwaarde (te bedingen!)</a:t>
            </a:r>
          </a:p>
          <a:p>
            <a:pPr lvl="2">
              <a:spcAft>
                <a:spcPts val="0"/>
              </a:spcAft>
              <a:buFont typeface="Arial" panose="020B0604020202020204" pitchFamily="34" charset="0"/>
              <a:buChar char="•"/>
            </a:pPr>
            <a:r>
              <a:rPr lang="en-GB" sz="1400"/>
              <a:t>Overgang: verhouding rechtsvoorganger – rechtsopvolger:</a:t>
            </a:r>
          </a:p>
          <a:p>
            <a:pPr lvl="3">
              <a:spcAft>
                <a:spcPts val="0"/>
              </a:spcAft>
              <a:buFont typeface="Wingdings" panose="05000000000000000000" pitchFamily="2" charset="2"/>
              <a:buChar char="ü"/>
            </a:pPr>
            <a:r>
              <a:rPr lang="en-GB" sz="1400"/>
              <a:t>Geen analoge toepassing artikel 5:66 WVV</a:t>
            </a:r>
          </a:p>
          <a:p>
            <a:pPr lvl="3">
              <a:spcAft>
                <a:spcPts val="0"/>
              </a:spcAft>
              <a:buFont typeface="Wingdings" panose="05000000000000000000" pitchFamily="2" charset="2"/>
              <a:buChar char="ü"/>
            </a:pPr>
            <a:r>
              <a:rPr lang="en-GB" sz="1400"/>
              <a:t>Afkoopplicht / afkooprecht contractueel overeen te komen</a:t>
            </a:r>
            <a:endParaRPr lang="nl-NL" sz="1400"/>
          </a:p>
        </p:txBody>
      </p:sp>
      <p:sp>
        <p:nvSpPr>
          <p:cNvPr id="4" name="Slide Number Placeholder 3">
            <a:extLst>
              <a:ext uri="{FF2B5EF4-FFF2-40B4-BE49-F238E27FC236}">
                <a16:creationId xmlns:a16="http://schemas.microsoft.com/office/drawing/2014/main" id="{EF2F42E2-A7AA-460A-9BF2-AC72929313A6}"/>
              </a:ext>
            </a:extLst>
          </p:cNvPr>
          <p:cNvSpPr>
            <a:spLocks noGrp="1"/>
          </p:cNvSpPr>
          <p:nvPr>
            <p:ph type="sldNum" sz="quarter" idx="4"/>
          </p:nvPr>
        </p:nvSpPr>
        <p:spPr/>
        <p:txBody>
          <a:bodyPr/>
          <a:lstStyle/>
          <a:p>
            <a:fld id="{B7045F4B-A22F-A242-A2F1-B8CBEA472894}" type="slidenum">
              <a:rPr lang="nl-NL" smtClean="0"/>
              <a:t>26</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a:t>
            </a:r>
            <a:r>
              <a:rPr lang="en-GB" kern="0"/>
              <a:t> </a:t>
            </a:r>
            <a:r>
              <a:rPr lang="en-GB" kern="0" smtClean="0"/>
              <a:t>(3/8)</a:t>
            </a:r>
            <a:endParaRPr lang="en-GB" kern="0"/>
          </a:p>
        </p:txBody>
      </p:sp>
    </p:spTree>
    <p:extLst>
      <p:ext uri="{BB962C8B-B14F-4D97-AF65-F5344CB8AC3E}">
        <p14:creationId xmlns:p14="http://schemas.microsoft.com/office/powerpoint/2010/main" val="37852876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714" y="1417340"/>
            <a:ext cx="7239000" cy="3328912"/>
          </a:xfrm>
        </p:spPr>
        <p:txBody>
          <a:bodyPr>
            <a:normAutofit/>
          </a:bodyPr>
          <a:lstStyle/>
          <a:p>
            <a:pPr>
              <a:spcAft>
                <a:spcPts val="0"/>
              </a:spcAft>
            </a:pPr>
            <a:r>
              <a:rPr lang="nl-NL" sz="1400"/>
              <a:t>Overeenkomsten:</a:t>
            </a:r>
          </a:p>
          <a:p>
            <a:pPr lvl="1">
              <a:spcAft>
                <a:spcPts val="0"/>
              </a:spcAft>
            </a:pPr>
            <a:r>
              <a:rPr lang="nl-NL" sz="1400"/>
              <a:t>Geen zakenrechtelijke werking:</a:t>
            </a:r>
          </a:p>
          <a:p>
            <a:pPr lvl="2">
              <a:spcAft>
                <a:spcPts val="0"/>
              </a:spcAft>
            </a:pPr>
            <a:r>
              <a:rPr lang="nl-NL" sz="1400"/>
              <a:t>Overdracht tegenstelbaar aan vennootschap, ongeacht kwade trouw overnemer (art. 1165 BW)</a:t>
            </a:r>
          </a:p>
          <a:p>
            <a:pPr lvl="2">
              <a:spcAft>
                <a:spcPts val="0"/>
              </a:spcAft>
            </a:pPr>
            <a:r>
              <a:rPr lang="nl-NL" sz="1400"/>
              <a:t>Geen weigering tot erkenning van overnemer of rechtsopvolger als aandeel- of effectenhouder op straffe van bestuurdersaansprakelijkheid wegens schending statuten (art. 2:56 WVV)</a:t>
            </a:r>
          </a:p>
          <a:p>
            <a:pPr lvl="2">
              <a:spcAft>
                <a:spcPts val="0"/>
              </a:spcAft>
            </a:pPr>
            <a:r>
              <a:rPr lang="nl-NL" sz="1400"/>
              <a:t>Bv. </a:t>
            </a:r>
            <a:r>
              <a:rPr lang="nl-BE" sz="1400"/>
              <a:t>Voorz. Kh. Gent 14 november 1997, </a:t>
            </a:r>
            <a:r>
              <a:rPr lang="nl-BE" sz="1400" i="1"/>
              <a:t>TRV </a:t>
            </a:r>
            <a:r>
              <a:rPr lang="nl-BE" sz="1400"/>
              <a:t>1998, 54</a:t>
            </a:r>
            <a:endParaRPr lang="nl-NL" sz="1400"/>
          </a:p>
        </p:txBody>
      </p:sp>
      <p:sp>
        <p:nvSpPr>
          <p:cNvPr id="4" name="Slide Number Placeholder 3">
            <a:extLst>
              <a:ext uri="{FF2B5EF4-FFF2-40B4-BE49-F238E27FC236}">
                <a16:creationId xmlns:a16="http://schemas.microsoft.com/office/drawing/2014/main" id="{F9F58D7C-80DC-43B3-8B3E-BEE02A0C9370}"/>
              </a:ext>
            </a:extLst>
          </p:cNvPr>
          <p:cNvSpPr>
            <a:spLocks noGrp="1"/>
          </p:cNvSpPr>
          <p:nvPr>
            <p:ph type="sldNum" sz="quarter" idx="4"/>
          </p:nvPr>
        </p:nvSpPr>
        <p:spPr/>
        <p:txBody>
          <a:bodyPr/>
          <a:lstStyle/>
          <a:p>
            <a:fld id="{B7045F4B-A22F-A242-A2F1-B8CBEA472894}" type="slidenum">
              <a:rPr lang="nl-NL" smtClean="0"/>
              <a:t>27</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(4/8)</a:t>
            </a:r>
            <a:endParaRPr lang="en-GB" kern="0"/>
          </a:p>
        </p:txBody>
      </p:sp>
      <p:sp>
        <p:nvSpPr>
          <p:cNvPr id="6" name="Rectangle 5"/>
          <p:cNvSpPr/>
          <p:nvPr/>
        </p:nvSpPr>
        <p:spPr bwMode="auto">
          <a:xfrm>
            <a:off x="2051848" y="4022683"/>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7" name="TextBox 6"/>
          <p:cNvSpPr txBox="1"/>
          <p:nvPr/>
        </p:nvSpPr>
        <p:spPr>
          <a:xfrm>
            <a:off x="2051848" y="4136817"/>
            <a:ext cx="1152000" cy="369332"/>
          </a:xfrm>
          <a:prstGeom prst="rect">
            <a:avLst/>
          </a:prstGeom>
          <a:noFill/>
        </p:spPr>
        <p:txBody>
          <a:bodyPr wrap="square" rtlCol="0">
            <a:spAutoFit/>
          </a:bodyPr>
          <a:lstStyle/>
          <a:p>
            <a:pPr algn="ctr"/>
            <a:r>
              <a:rPr lang="fr-BE" dirty="0" smtClean="0"/>
              <a:t>A</a:t>
            </a:r>
            <a:endParaRPr lang="en-GB" dirty="0"/>
          </a:p>
        </p:txBody>
      </p:sp>
      <p:sp>
        <p:nvSpPr>
          <p:cNvPr id="8" name="Rectangle 7"/>
          <p:cNvSpPr/>
          <p:nvPr/>
        </p:nvSpPr>
        <p:spPr bwMode="auto">
          <a:xfrm>
            <a:off x="4355848" y="4018818"/>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9" name="TextBox 8"/>
          <p:cNvSpPr txBox="1"/>
          <p:nvPr/>
        </p:nvSpPr>
        <p:spPr>
          <a:xfrm>
            <a:off x="4355848" y="4132952"/>
            <a:ext cx="1152000" cy="369332"/>
          </a:xfrm>
          <a:prstGeom prst="rect">
            <a:avLst/>
          </a:prstGeom>
          <a:noFill/>
        </p:spPr>
        <p:txBody>
          <a:bodyPr wrap="square" rtlCol="0">
            <a:spAutoFit/>
          </a:bodyPr>
          <a:lstStyle/>
          <a:p>
            <a:pPr algn="ctr"/>
            <a:r>
              <a:rPr lang="fr-BE" smtClean="0"/>
              <a:t>B</a:t>
            </a:r>
            <a:endParaRPr lang="en-GB"/>
          </a:p>
        </p:txBody>
      </p:sp>
      <p:sp>
        <p:nvSpPr>
          <p:cNvPr id="10" name="Rectangle 9"/>
          <p:cNvSpPr/>
          <p:nvPr/>
        </p:nvSpPr>
        <p:spPr bwMode="auto">
          <a:xfrm>
            <a:off x="3203848" y="5117400"/>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11" name="TextBox 10"/>
          <p:cNvSpPr txBox="1"/>
          <p:nvPr/>
        </p:nvSpPr>
        <p:spPr>
          <a:xfrm>
            <a:off x="3203848" y="5231534"/>
            <a:ext cx="1152000" cy="369332"/>
          </a:xfrm>
          <a:prstGeom prst="rect">
            <a:avLst/>
          </a:prstGeom>
          <a:noFill/>
        </p:spPr>
        <p:txBody>
          <a:bodyPr wrap="square" rtlCol="0">
            <a:spAutoFit/>
          </a:bodyPr>
          <a:lstStyle/>
          <a:p>
            <a:pPr algn="ctr"/>
            <a:r>
              <a:rPr lang="fr-BE" dirty="0" err="1" smtClean="0"/>
              <a:t>Venn</a:t>
            </a:r>
            <a:endParaRPr lang="en-GB" dirty="0"/>
          </a:p>
        </p:txBody>
      </p:sp>
      <p:cxnSp>
        <p:nvCxnSpPr>
          <p:cNvPr id="12" name="Straight Connector 11"/>
          <p:cNvCxnSpPr>
            <a:stCxn id="6" idx="2"/>
          </p:cNvCxnSpPr>
          <p:nvPr/>
        </p:nvCxnSpPr>
        <p:spPr bwMode="auto">
          <a:xfrm>
            <a:off x="2627848" y="4620283"/>
            <a:ext cx="1152000" cy="497117"/>
          </a:xfrm>
          <a:prstGeom prst="line">
            <a:avLst/>
          </a:prstGeom>
          <a:solidFill>
            <a:srgbClr val="3656AB"/>
          </a:solidFill>
          <a:ln w="12700" cap="flat" cmpd="sng" algn="ctr">
            <a:solidFill>
              <a:schemeClr val="tx1"/>
            </a:solidFill>
            <a:prstDash val="solid"/>
            <a:round/>
            <a:headEnd type="none" w="med" len="med"/>
            <a:tailEnd type="none" w="med" len="med"/>
          </a:ln>
          <a:effectLst/>
        </p:spPr>
      </p:cxnSp>
      <p:cxnSp>
        <p:nvCxnSpPr>
          <p:cNvPr id="13" name="Straight Connector 12"/>
          <p:cNvCxnSpPr>
            <a:stCxn id="8" idx="2"/>
          </p:cNvCxnSpPr>
          <p:nvPr/>
        </p:nvCxnSpPr>
        <p:spPr bwMode="auto">
          <a:xfrm flipH="1">
            <a:off x="3748048" y="4616418"/>
            <a:ext cx="1183800" cy="507977"/>
          </a:xfrm>
          <a:prstGeom prst="line">
            <a:avLst/>
          </a:prstGeom>
          <a:solidFill>
            <a:srgbClr val="3656AB"/>
          </a:solidFill>
          <a:ln w="12700" cap="flat" cmpd="sng" algn="ctr">
            <a:solidFill>
              <a:schemeClr val="tx1"/>
            </a:solidFill>
            <a:prstDash val="solid"/>
            <a:round/>
            <a:headEnd type="none" w="med" len="med"/>
            <a:tailEnd type="none" w="med" len="med"/>
          </a:ln>
          <a:effectLst/>
        </p:spPr>
      </p:cxnSp>
      <p:sp>
        <p:nvSpPr>
          <p:cNvPr id="14" name="Rectangle 13"/>
          <p:cNvSpPr/>
          <p:nvPr/>
        </p:nvSpPr>
        <p:spPr bwMode="auto">
          <a:xfrm>
            <a:off x="6492691" y="4018818"/>
            <a:ext cx="1152000" cy="597600"/>
          </a:xfrm>
          <a:prstGeom prst="rect">
            <a:avLst/>
          </a:prstGeom>
          <a:solidFill>
            <a:schemeClr val="accent5"/>
          </a:solid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smtClean="0">
              <a:ln>
                <a:noFill/>
              </a:ln>
              <a:solidFill>
                <a:schemeClr val="tx1"/>
              </a:solidFill>
              <a:effectLst/>
              <a:latin typeface="Arial"/>
              <a:ea typeface="Arial"/>
              <a:cs typeface="Arial"/>
            </a:endParaRPr>
          </a:p>
        </p:txBody>
      </p:sp>
      <p:sp>
        <p:nvSpPr>
          <p:cNvPr id="15" name="TextBox 14"/>
          <p:cNvSpPr txBox="1"/>
          <p:nvPr/>
        </p:nvSpPr>
        <p:spPr>
          <a:xfrm>
            <a:off x="6492691" y="4132952"/>
            <a:ext cx="1152000" cy="369332"/>
          </a:xfrm>
          <a:prstGeom prst="rect">
            <a:avLst/>
          </a:prstGeom>
          <a:noFill/>
        </p:spPr>
        <p:txBody>
          <a:bodyPr wrap="square" rtlCol="0">
            <a:spAutoFit/>
          </a:bodyPr>
          <a:lstStyle/>
          <a:p>
            <a:pPr algn="ctr"/>
            <a:r>
              <a:rPr lang="fr-BE" dirty="0"/>
              <a:t>C</a:t>
            </a:r>
            <a:endParaRPr lang="en-GB" dirty="0"/>
          </a:p>
        </p:txBody>
      </p:sp>
      <p:cxnSp>
        <p:nvCxnSpPr>
          <p:cNvPr id="16" name="Straight Arrow Connector 15"/>
          <p:cNvCxnSpPr>
            <a:endCxn id="15" idx="1"/>
          </p:cNvCxnSpPr>
          <p:nvPr/>
        </p:nvCxnSpPr>
        <p:spPr bwMode="auto">
          <a:xfrm>
            <a:off x="5507848" y="4317618"/>
            <a:ext cx="984843" cy="0"/>
          </a:xfrm>
          <a:prstGeom prst="straightConnector1">
            <a:avLst/>
          </a:prstGeom>
          <a:solidFill>
            <a:srgbClr val="3656AB"/>
          </a:solidFill>
          <a:ln w="12700" cap="flat" cmpd="sng" algn="ctr">
            <a:solidFill>
              <a:schemeClr val="tx1"/>
            </a:solidFill>
            <a:prstDash val="solid"/>
            <a:round/>
            <a:headEnd type="none" w="med" len="med"/>
            <a:tailEnd type="triangle"/>
          </a:ln>
          <a:effectLst/>
        </p:spPr>
      </p:cxnSp>
      <p:cxnSp>
        <p:nvCxnSpPr>
          <p:cNvPr id="17" name="Curved Connector 16"/>
          <p:cNvCxnSpPr/>
          <p:nvPr/>
        </p:nvCxnSpPr>
        <p:spPr bwMode="auto">
          <a:xfrm rot="5400000">
            <a:off x="5312378" y="3663386"/>
            <a:ext cx="799782" cy="2712843"/>
          </a:xfrm>
          <a:prstGeom prst="curvedConnector2">
            <a:avLst/>
          </a:prstGeom>
          <a:solidFill>
            <a:srgbClr val="3656AB"/>
          </a:solidFill>
          <a:ln w="12700" cap="flat" cmpd="sng" algn="ctr">
            <a:solidFill>
              <a:schemeClr val="tx1"/>
            </a:solidFill>
            <a:prstDash val="solid"/>
            <a:round/>
            <a:headEnd type="none" w="med" len="med"/>
            <a:tailEnd type="triangle"/>
          </a:ln>
          <a:effectLst/>
        </p:spPr>
      </p:cxnSp>
      <p:sp>
        <p:nvSpPr>
          <p:cNvPr id="18" name="TextBox 17"/>
          <p:cNvSpPr txBox="1"/>
          <p:nvPr/>
        </p:nvSpPr>
        <p:spPr>
          <a:xfrm>
            <a:off x="4464630" y="4805666"/>
            <a:ext cx="1857983" cy="523220"/>
          </a:xfrm>
          <a:prstGeom prst="rect">
            <a:avLst/>
          </a:prstGeom>
          <a:noFill/>
        </p:spPr>
        <p:txBody>
          <a:bodyPr wrap="square" rtlCol="0">
            <a:spAutoFit/>
          </a:bodyPr>
          <a:lstStyle/>
          <a:p>
            <a:r>
              <a:rPr lang="fr-BE" sz="1400" smtClean="0"/>
              <a:t>Samenroeping AV (cf. art. 7:126)</a:t>
            </a:r>
            <a:endParaRPr lang="en-GB" sz="1400"/>
          </a:p>
        </p:txBody>
      </p:sp>
      <p:sp>
        <p:nvSpPr>
          <p:cNvPr id="19" name="TextBox 18"/>
          <p:cNvSpPr txBox="1"/>
          <p:nvPr/>
        </p:nvSpPr>
        <p:spPr>
          <a:xfrm>
            <a:off x="1398825" y="4406627"/>
            <a:ext cx="627714" cy="369332"/>
          </a:xfrm>
          <a:prstGeom prst="rect">
            <a:avLst/>
          </a:prstGeom>
          <a:noFill/>
        </p:spPr>
        <p:txBody>
          <a:bodyPr wrap="square" rtlCol="0">
            <a:spAutoFit/>
          </a:bodyPr>
          <a:lstStyle/>
          <a:p>
            <a:pPr algn="ctr"/>
            <a:r>
              <a:rPr lang="fr-BE" smtClean="0"/>
              <a:t>AO</a:t>
            </a:r>
            <a:endParaRPr lang="en-GB"/>
          </a:p>
        </p:txBody>
      </p:sp>
      <p:sp>
        <p:nvSpPr>
          <p:cNvPr id="20" name="Rectangle 19"/>
          <p:cNvSpPr/>
          <p:nvPr/>
        </p:nvSpPr>
        <p:spPr bwMode="auto">
          <a:xfrm>
            <a:off x="1921396" y="3928430"/>
            <a:ext cx="3722006" cy="754602"/>
          </a:xfrm>
          <a:prstGeom prst="rect">
            <a:avLst/>
          </a:prstGeom>
          <a:noFill/>
          <a:ln w="12700">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pPr>
            <a:endParaRPr kumimoji="0" lang="en-GB" sz="1200" b="0" i="0" u="none" strike="noStrike" cap="none" normalizeH="0" baseline="0" dirty="0" smtClean="0">
              <a:ln>
                <a:noFill/>
              </a:ln>
              <a:solidFill>
                <a:schemeClr val="tx1"/>
              </a:solidFill>
              <a:effectLst/>
              <a:latin typeface="Arial" charset="0"/>
              <a:ea typeface="Arial" charset="0"/>
              <a:cs typeface="Arial" charset="0"/>
            </a:endParaRPr>
          </a:p>
        </p:txBody>
      </p:sp>
    </p:spTree>
    <p:extLst>
      <p:ext uri="{BB962C8B-B14F-4D97-AF65-F5344CB8AC3E}">
        <p14:creationId xmlns:p14="http://schemas.microsoft.com/office/powerpoint/2010/main" val="157086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930" y="1417340"/>
            <a:ext cx="7239000" cy="3960440"/>
          </a:xfrm>
        </p:spPr>
        <p:txBody>
          <a:bodyPr>
            <a:noAutofit/>
          </a:bodyPr>
          <a:lstStyle/>
          <a:p>
            <a:pPr>
              <a:spcAft>
                <a:spcPts val="0"/>
              </a:spcAft>
            </a:pPr>
            <a:r>
              <a:rPr lang="nl-NL" sz="1400"/>
              <a:t>Overeenkomsten:</a:t>
            </a:r>
          </a:p>
          <a:p>
            <a:pPr lvl="1">
              <a:spcAft>
                <a:spcPts val="0"/>
              </a:spcAft>
            </a:pPr>
            <a:r>
              <a:rPr lang="nl-NL" sz="1400"/>
              <a:t>Wel nietigheid wegens derde-medeplichtigheid aan andermans contractbreuk</a:t>
            </a:r>
            <a:r>
              <a:rPr lang="nl-NL" sz="1400" smtClean="0"/>
              <a:t>:</a:t>
            </a:r>
          </a:p>
          <a:p>
            <a:pPr lvl="1">
              <a:spcAft>
                <a:spcPts val="0"/>
              </a:spcAft>
            </a:pPr>
            <a:r>
              <a:rPr lang="nl-NL" sz="1400" smtClean="0"/>
              <a:t>Quid bij erfovergang?</a:t>
            </a:r>
            <a:endParaRPr lang="nl-NL" sz="1400"/>
          </a:p>
          <a:p>
            <a:pPr lvl="2">
              <a:spcAft>
                <a:spcPts val="0"/>
              </a:spcAft>
            </a:pPr>
            <a:r>
              <a:rPr lang="nl-NL" sz="1400"/>
              <a:t>Voorwaarde: kwade trouw</a:t>
            </a:r>
          </a:p>
          <a:p>
            <a:pPr lvl="2">
              <a:spcAft>
                <a:spcPts val="0"/>
              </a:spcAft>
            </a:pPr>
            <a:r>
              <a:rPr lang="nl-NL" sz="1400"/>
              <a:t>Vorderingsrecht: </a:t>
            </a:r>
          </a:p>
          <a:p>
            <a:pPr lvl="3">
              <a:spcAft>
                <a:spcPts val="0"/>
              </a:spcAft>
              <a:buFont typeface="Wingdings" panose="05000000000000000000" pitchFamily="2" charset="2"/>
              <a:buChar char="ü"/>
            </a:pPr>
            <a:r>
              <a:rPr lang="nl-NL" sz="1400"/>
              <a:t>enkel contractpartijen (art. 1165 BW)</a:t>
            </a:r>
          </a:p>
          <a:p>
            <a:pPr lvl="3">
              <a:spcAft>
                <a:spcPts val="0"/>
              </a:spcAft>
              <a:buFont typeface="Wingdings" panose="05000000000000000000" pitchFamily="2" charset="2"/>
              <a:buChar char="ü"/>
            </a:pPr>
            <a:r>
              <a:rPr lang="nl-NL" sz="1400" smtClean="0"/>
              <a:t>vennootschap</a:t>
            </a:r>
            <a:r>
              <a:rPr lang="nl-NL" sz="1400"/>
              <a:t>, mits derdenbeding (art. 1121 BW</a:t>
            </a:r>
            <a:r>
              <a:rPr lang="nl-NL" sz="1400" smtClean="0"/>
              <a:t>) of als partij (</a:t>
            </a:r>
            <a:r>
              <a:rPr lang="nl-NL" sz="1400" i="1" smtClean="0"/>
              <a:t>infra</a:t>
            </a:r>
            <a:r>
              <a:rPr lang="nl-NL" sz="1400" smtClean="0"/>
              <a:t>)</a:t>
            </a:r>
            <a:endParaRPr lang="nl-NL" sz="1400"/>
          </a:p>
          <a:p>
            <a:pPr lvl="2">
              <a:spcAft>
                <a:spcPts val="0"/>
              </a:spcAft>
            </a:pPr>
            <a:r>
              <a:rPr lang="nl-NL" sz="1400"/>
              <a:t>Vennootschap kan overnemer slechts weigeren </a:t>
            </a:r>
            <a:r>
              <a:rPr lang="nl-NL" sz="1400" b="1" i="1" u="sng"/>
              <a:t>na</a:t>
            </a:r>
            <a:r>
              <a:rPr lang="nl-NL" sz="1400"/>
              <a:t> nietigverklaring wegens derde-medeplichtigheid</a:t>
            </a:r>
          </a:p>
          <a:p>
            <a:pPr lvl="2">
              <a:spcAft>
                <a:spcPts val="0"/>
              </a:spcAft>
            </a:pPr>
            <a:r>
              <a:rPr lang="nl-NL" sz="1400"/>
              <a:t>Alternatief: </a:t>
            </a:r>
          </a:p>
          <a:p>
            <a:pPr lvl="3">
              <a:spcAft>
                <a:spcPts val="0"/>
              </a:spcAft>
              <a:buFont typeface="Wingdings" panose="05000000000000000000" pitchFamily="2" charset="2"/>
              <a:buChar char="ü"/>
            </a:pPr>
            <a:r>
              <a:rPr lang="nl-NL" sz="1400"/>
              <a:t>Schadevergoeding</a:t>
            </a:r>
          </a:p>
          <a:p>
            <a:pPr lvl="3">
              <a:spcAft>
                <a:spcPts val="0"/>
              </a:spcAft>
              <a:buFont typeface="Wingdings" panose="05000000000000000000" pitchFamily="2" charset="2"/>
              <a:buChar char="ü"/>
            </a:pPr>
            <a:r>
              <a:rPr lang="nl-NL" sz="1400"/>
              <a:t>Contractuele sancties (bv. put-optie</a:t>
            </a:r>
            <a:r>
              <a:rPr lang="nl-NL" sz="1400" smtClean="0"/>
              <a:t>)</a:t>
            </a:r>
          </a:p>
          <a:p>
            <a:pPr marL="639763" lvl="1" indent="-273050">
              <a:spcAft>
                <a:spcPts val="0"/>
              </a:spcAft>
            </a:pPr>
            <a:r>
              <a:rPr lang="nl-NL" sz="1400" i="1"/>
              <a:t>Quid</a:t>
            </a:r>
            <a:r>
              <a:rPr lang="nl-NL" sz="1400"/>
              <a:t> bij erfovergang?</a:t>
            </a:r>
          </a:p>
          <a:p>
            <a:pPr marL="916200" lvl="3" indent="0">
              <a:spcAft>
                <a:spcPts val="0"/>
              </a:spcAft>
              <a:buNone/>
            </a:pPr>
            <a:endParaRPr lang="nl-NL" sz="1400" smtClean="0"/>
          </a:p>
          <a:p>
            <a:pPr lvl="1">
              <a:spcAft>
                <a:spcPts val="0"/>
              </a:spcAft>
              <a:buFont typeface="Wingdings" panose="05000000000000000000" pitchFamily="2" charset="2"/>
              <a:buChar char="ü"/>
            </a:pPr>
            <a:endParaRPr lang="nl-NL" sz="1800"/>
          </a:p>
        </p:txBody>
      </p:sp>
      <p:sp>
        <p:nvSpPr>
          <p:cNvPr id="4" name="Slide Number Placeholder 3">
            <a:extLst>
              <a:ext uri="{FF2B5EF4-FFF2-40B4-BE49-F238E27FC236}">
                <a16:creationId xmlns:a16="http://schemas.microsoft.com/office/drawing/2014/main" id="{AA92F245-3697-4528-B2DF-568E73BFD959}"/>
              </a:ext>
            </a:extLst>
          </p:cNvPr>
          <p:cNvSpPr>
            <a:spLocks noGrp="1"/>
          </p:cNvSpPr>
          <p:nvPr>
            <p:ph type="sldNum" sz="quarter" idx="4"/>
          </p:nvPr>
        </p:nvSpPr>
        <p:spPr/>
        <p:txBody>
          <a:bodyPr/>
          <a:lstStyle/>
          <a:p>
            <a:fld id="{B7045F4B-A22F-A242-A2F1-B8CBEA472894}" type="slidenum">
              <a:rPr lang="nl-NL" smtClean="0"/>
              <a:t>28</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(5/8)</a:t>
            </a:r>
            <a:endParaRPr lang="en-GB" kern="0"/>
          </a:p>
        </p:txBody>
      </p:sp>
    </p:spTree>
    <p:extLst>
      <p:ext uri="{BB962C8B-B14F-4D97-AF65-F5344CB8AC3E}">
        <p14:creationId xmlns:p14="http://schemas.microsoft.com/office/powerpoint/2010/main" val="299078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592" y="193204"/>
            <a:ext cx="8229600" cy="952500"/>
          </a:xfrm>
        </p:spPr>
        <p:txBody>
          <a:bodyPr>
            <a:normAutofit/>
          </a:bodyPr>
          <a:lstStyle/>
          <a:p>
            <a:r>
              <a:rPr lang="en-GB" smtClean="0"/>
              <a:t>Inhoud</a:t>
            </a:r>
            <a:endParaRPr lang="en-GB"/>
          </a:p>
        </p:txBody>
      </p:sp>
      <p:sp>
        <p:nvSpPr>
          <p:cNvPr id="3" name="Content Placeholder 2"/>
          <p:cNvSpPr>
            <a:spLocks noGrp="1"/>
          </p:cNvSpPr>
          <p:nvPr>
            <p:ph idx="1"/>
          </p:nvPr>
        </p:nvSpPr>
        <p:spPr>
          <a:xfrm>
            <a:off x="468554" y="1345332"/>
            <a:ext cx="8229600" cy="2693069"/>
          </a:xfrm>
        </p:spPr>
        <p:txBody>
          <a:bodyPr/>
          <a:lstStyle/>
          <a:p>
            <a:pPr marL="428608" indent="-428608">
              <a:buAutoNum type="arabicParenR"/>
            </a:pPr>
            <a:r>
              <a:rPr lang="en-GB" sz="1800" smtClean="0"/>
              <a:t>Toepassingsgebied</a:t>
            </a:r>
          </a:p>
          <a:p>
            <a:pPr marL="428608" indent="-428608">
              <a:buAutoNum type="arabicParenR"/>
            </a:pPr>
            <a:r>
              <a:rPr lang="en-GB" sz="1800" smtClean="0"/>
              <a:t>Soorten en geldigheid</a:t>
            </a:r>
            <a:endParaRPr lang="en-GB" sz="1800"/>
          </a:p>
          <a:p>
            <a:pPr marL="428608" indent="-428608">
              <a:buAutoNum type="arabicParenR"/>
            </a:pPr>
            <a:r>
              <a:rPr lang="en-GB" sz="1800" smtClean="0"/>
              <a:t>Statuten of aandeelhoudersovereenkomst?</a:t>
            </a:r>
            <a:endParaRPr lang="en-GB" sz="1800"/>
          </a:p>
        </p:txBody>
      </p:sp>
      <p:sp>
        <p:nvSpPr>
          <p:cNvPr id="4" name="Slide Number Placeholder 3">
            <a:extLst>
              <a:ext uri="{FF2B5EF4-FFF2-40B4-BE49-F238E27FC236}">
                <a16:creationId xmlns:a16="http://schemas.microsoft.com/office/drawing/2014/main" id="{EEA99CD2-0EA9-4FC2-B345-D246740F9EAE}"/>
              </a:ext>
            </a:extLst>
          </p:cNvPr>
          <p:cNvSpPr>
            <a:spLocks noGrp="1"/>
          </p:cNvSpPr>
          <p:nvPr>
            <p:ph type="sldNum" sz="quarter" idx="4"/>
          </p:nvPr>
        </p:nvSpPr>
        <p:spPr/>
        <p:txBody>
          <a:bodyPr/>
          <a:lstStyle/>
          <a:p>
            <a:fld id="{B7045F4B-A22F-A242-A2F1-B8CBEA472894}" type="slidenum">
              <a:rPr lang="nl-NL" smtClean="0"/>
              <a:t>2</a:t>
            </a:fld>
            <a:endParaRPr lang="nl-NL"/>
          </a:p>
        </p:txBody>
      </p:sp>
    </p:spTree>
    <p:extLst>
      <p:ext uri="{BB962C8B-B14F-4D97-AF65-F5344CB8AC3E}">
        <p14:creationId xmlns:p14="http://schemas.microsoft.com/office/powerpoint/2010/main" val="13295410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724446451"/>
              </p:ext>
            </p:extLst>
          </p:nvPr>
        </p:nvGraphicFramePr>
        <p:xfrm>
          <a:off x="1115616" y="1849388"/>
          <a:ext cx="6788979" cy="1799619"/>
        </p:xfrm>
        <a:graphic>
          <a:graphicData uri="http://schemas.openxmlformats.org/drawingml/2006/table">
            <a:tbl>
              <a:tblPr bandRow="1">
                <a:tableStyleId>{073A0DAA-6AF3-43AB-8588-CEC1D06C72B9}</a:tableStyleId>
              </a:tblPr>
              <a:tblGrid>
                <a:gridCol w="2262993">
                  <a:extLst>
                    <a:ext uri="{9D8B030D-6E8A-4147-A177-3AD203B41FA5}">
                      <a16:colId xmlns:a16="http://schemas.microsoft.com/office/drawing/2014/main" val="4205025660"/>
                    </a:ext>
                  </a:extLst>
                </a:gridCol>
                <a:gridCol w="2262993">
                  <a:extLst>
                    <a:ext uri="{9D8B030D-6E8A-4147-A177-3AD203B41FA5}">
                      <a16:colId xmlns:a16="http://schemas.microsoft.com/office/drawing/2014/main" val="1623791239"/>
                    </a:ext>
                  </a:extLst>
                </a:gridCol>
                <a:gridCol w="2262993">
                  <a:extLst>
                    <a:ext uri="{9D8B030D-6E8A-4147-A177-3AD203B41FA5}">
                      <a16:colId xmlns:a16="http://schemas.microsoft.com/office/drawing/2014/main" val="4002221016"/>
                    </a:ext>
                  </a:extLst>
                </a:gridCol>
              </a:tblGrid>
              <a:tr h="422073">
                <a:tc>
                  <a:txBody>
                    <a:bodyPr/>
                    <a:lstStyle/>
                    <a:p>
                      <a:endParaRPr lang="en-GB" sz="1500" b="1">
                        <a:solidFill>
                          <a:schemeClr val="tx1"/>
                        </a:solidFill>
                      </a:endParaRP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b="1" smtClean="0">
                          <a:solidFill>
                            <a:schemeClr val="tx1"/>
                          </a:solidFill>
                        </a:rPr>
                        <a:t>Statuten</a:t>
                      </a:r>
                      <a:endParaRPr lang="en-GB" sz="1500" b="1">
                        <a:solidFill>
                          <a:schemeClr val="tx1"/>
                        </a:solidFill>
                      </a:endParaRP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b="1">
                          <a:solidFill>
                            <a:schemeClr val="tx1"/>
                          </a:solidFill>
                        </a:rPr>
                        <a:t>Overeenkomst</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8210950"/>
                  </a:ext>
                </a:extLst>
              </a:tr>
              <a:tr h="422073">
                <a:tc>
                  <a:txBody>
                    <a:bodyPr/>
                    <a:lstStyle/>
                    <a:p>
                      <a:r>
                        <a:rPr lang="en-GB" sz="1500" b="1">
                          <a:solidFill>
                            <a:schemeClr val="tx1"/>
                          </a:solidFill>
                        </a:rPr>
                        <a:t>Sanctie</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Niet-tegenwerpelijkheid</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Nietigheid</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36661805"/>
                  </a:ext>
                </a:extLst>
              </a:tr>
              <a:tr h="422073">
                <a:tc>
                  <a:txBody>
                    <a:bodyPr/>
                    <a:lstStyle/>
                    <a:p>
                      <a:r>
                        <a:rPr lang="en-GB" sz="1500" b="1">
                          <a:solidFill>
                            <a:schemeClr val="tx1"/>
                          </a:solidFill>
                        </a:rPr>
                        <a:t>Voorwaarde</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Automatisch</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Kwade trouw</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8506408"/>
                  </a:ext>
                </a:extLst>
              </a:tr>
              <a:tr h="533400">
                <a:tc>
                  <a:txBody>
                    <a:bodyPr/>
                    <a:lstStyle/>
                    <a:p>
                      <a:r>
                        <a:rPr lang="en-GB" sz="1500" b="1">
                          <a:solidFill>
                            <a:schemeClr val="tx1"/>
                          </a:solidFill>
                        </a:rPr>
                        <a:t>Begunstigden</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Vennootschap en derden</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500">
                          <a:solidFill>
                            <a:schemeClr val="tx1"/>
                          </a:solidFill>
                        </a:rPr>
                        <a:t>Partijen, behoudens derdenbeding</a:t>
                      </a:r>
                    </a:p>
                  </a:txBody>
                  <a:tcPr marL="76200" marR="762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79615043"/>
                  </a:ext>
                </a:extLst>
              </a:tr>
            </a:tbl>
          </a:graphicData>
        </a:graphic>
      </p:graphicFrame>
      <p:sp>
        <p:nvSpPr>
          <p:cNvPr id="3" name="Slide Number Placeholder 2">
            <a:extLst>
              <a:ext uri="{FF2B5EF4-FFF2-40B4-BE49-F238E27FC236}">
                <a16:creationId xmlns:a16="http://schemas.microsoft.com/office/drawing/2014/main" id="{BD1A3F81-9735-4493-BE83-68546944126F}"/>
              </a:ext>
            </a:extLst>
          </p:cNvPr>
          <p:cNvSpPr>
            <a:spLocks noGrp="1"/>
          </p:cNvSpPr>
          <p:nvPr>
            <p:ph type="sldNum" sz="quarter" idx="4"/>
          </p:nvPr>
        </p:nvSpPr>
        <p:spPr/>
        <p:txBody>
          <a:bodyPr/>
          <a:lstStyle/>
          <a:p>
            <a:fld id="{B7045F4B-A22F-A242-A2F1-B8CBEA472894}" type="slidenum">
              <a:rPr lang="nl-NL" smtClean="0"/>
              <a:t>29</a:t>
            </a:fld>
            <a:endParaRPr lang="nl-NL"/>
          </a:p>
        </p:txBody>
      </p:sp>
      <p:sp>
        <p:nvSpPr>
          <p:cNvPr id="6"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(6/8)</a:t>
            </a:r>
            <a:endParaRPr lang="en-GB" kern="0"/>
          </a:p>
        </p:txBody>
      </p:sp>
    </p:spTree>
    <p:extLst>
      <p:ext uri="{BB962C8B-B14F-4D97-AF65-F5344CB8AC3E}">
        <p14:creationId xmlns:p14="http://schemas.microsoft.com/office/powerpoint/2010/main" val="18176383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417340"/>
            <a:ext cx="7239000" cy="3328912"/>
          </a:xfrm>
        </p:spPr>
        <p:txBody>
          <a:bodyPr>
            <a:normAutofit/>
          </a:bodyPr>
          <a:lstStyle/>
          <a:p>
            <a:pPr marL="360363" lvl="1" indent="-285750">
              <a:spcAft>
                <a:spcPts val="0"/>
              </a:spcAft>
              <a:buFont typeface="Wingdings" panose="05000000000000000000" pitchFamily="2" charset="2"/>
              <a:buChar char="¨"/>
            </a:pPr>
            <a:r>
              <a:rPr lang="nl-NL" sz="1400" i="1" smtClean="0"/>
              <a:t>Quid </a:t>
            </a:r>
            <a:r>
              <a:rPr lang="nl-NL" sz="1400"/>
              <a:t>vennootschap als partij</a:t>
            </a:r>
            <a:r>
              <a:rPr lang="nl-NL" sz="1400" smtClean="0"/>
              <a:t>?</a:t>
            </a:r>
          </a:p>
          <a:p>
            <a:pPr marL="74613" lvl="1" indent="0">
              <a:spcAft>
                <a:spcPts val="0"/>
              </a:spcAft>
              <a:buNone/>
            </a:pPr>
            <a:endParaRPr lang="nl-NL" sz="1400"/>
          </a:p>
          <a:p>
            <a:pPr lvl="1">
              <a:spcAft>
                <a:spcPts val="0"/>
              </a:spcAft>
              <a:buFont typeface="Wingdings" panose="05000000000000000000" pitchFamily="2" charset="2"/>
              <a:buChar char="à"/>
            </a:pPr>
            <a:r>
              <a:rPr lang="nl-NL" sz="1400">
                <a:sym typeface="Wingdings" panose="05000000000000000000" pitchFamily="2" charset="2"/>
              </a:rPr>
              <a:t>Aandeelhoudersovereenkomst ontslaat vennootschap niet van plicht om statuten na te leven t.o.v. derden (o.a. overnemers van aandelen, aandeelhouders die geen partij zijn)</a:t>
            </a:r>
          </a:p>
          <a:p>
            <a:pPr lvl="1">
              <a:spcAft>
                <a:spcPts val="0"/>
              </a:spcAft>
              <a:buFont typeface="Wingdings" panose="05000000000000000000" pitchFamily="2" charset="2"/>
              <a:buChar char="à"/>
            </a:pPr>
            <a:r>
              <a:rPr lang="nl-NL" sz="1400">
                <a:sym typeface="Wingdings" panose="05000000000000000000" pitchFamily="2" charset="2"/>
              </a:rPr>
              <a:t>Toetreding vennootschap tot aandeelhoudersovereenkomst ontslaat bestuur niet van plicht om overnemer als aandeelhouder te erkennen, tenzij </a:t>
            </a:r>
          </a:p>
          <a:p>
            <a:pPr marL="380985" lvl="1" indent="0">
              <a:spcAft>
                <a:spcPts val="0"/>
              </a:spcAft>
              <a:buNone/>
            </a:pPr>
            <a:r>
              <a:rPr lang="nl-NL" sz="1400">
                <a:sym typeface="Wingdings" panose="05000000000000000000" pitchFamily="2" charset="2"/>
              </a:rPr>
              <a:t>	(i) overnemer reeds aandeelhouder is én partij bij de overeenkomst;</a:t>
            </a:r>
          </a:p>
          <a:p>
            <a:pPr marL="380985" lvl="1" indent="0">
              <a:spcAft>
                <a:spcPts val="0"/>
              </a:spcAft>
              <a:buNone/>
            </a:pPr>
            <a:r>
              <a:rPr lang="nl-NL" sz="1400">
                <a:sym typeface="Wingdings" panose="05000000000000000000" pitchFamily="2" charset="2"/>
              </a:rPr>
              <a:t>	(ii) verwijzing naar overeenkomst in de statuten (</a:t>
            </a:r>
            <a:r>
              <a:rPr lang="nl-NL" sz="1400" i="1" smtClean="0">
                <a:sym typeface="Wingdings" panose="05000000000000000000" pitchFamily="2" charset="2"/>
              </a:rPr>
              <a:t>infra)</a:t>
            </a:r>
            <a:endParaRPr lang="nl-NL" sz="1400"/>
          </a:p>
          <a:p>
            <a:pPr marL="380985" lvl="1" indent="0">
              <a:spcAft>
                <a:spcPts val="0"/>
              </a:spcAft>
              <a:buNone/>
            </a:pPr>
            <a:endParaRPr lang="nl-NL" sz="1400"/>
          </a:p>
        </p:txBody>
      </p:sp>
      <p:sp>
        <p:nvSpPr>
          <p:cNvPr id="4" name="Slide Number Placeholder 3">
            <a:extLst>
              <a:ext uri="{FF2B5EF4-FFF2-40B4-BE49-F238E27FC236}">
                <a16:creationId xmlns:a16="http://schemas.microsoft.com/office/drawing/2014/main" id="{3E7F43C0-63C0-4FC6-B109-4AF85331BD90}"/>
              </a:ext>
            </a:extLst>
          </p:cNvPr>
          <p:cNvSpPr>
            <a:spLocks noGrp="1"/>
          </p:cNvSpPr>
          <p:nvPr>
            <p:ph type="sldNum" sz="quarter" idx="4"/>
          </p:nvPr>
        </p:nvSpPr>
        <p:spPr/>
        <p:txBody>
          <a:bodyPr/>
          <a:lstStyle/>
          <a:p>
            <a:fld id="{B7045F4B-A22F-A242-A2F1-B8CBEA472894}" type="slidenum">
              <a:rPr lang="nl-NL" smtClean="0"/>
              <a:t>30</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(7/8)</a:t>
            </a:r>
            <a:endParaRPr lang="en-GB" kern="0"/>
          </a:p>
        </p:txBody>
      </p:sp>
    </p:spTree>
    <p:extLst>
      <p:ext uri="{BB962C8B-B14F-4D97-AF65-F5344CB8AC3E}">
        <p14:creationId xmlns:p14="http://schemas.microsoft.com/office/powerpoint/2010/main" val="28181568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554" y="1417340"/>
            <a:ext cx="7239000" cy="3456384"/>
          </a:xfrm>
        </p:spPr>
        <p:txBody>
          <a:bodyPr>
            <a:normAutofit/>
          </a:bodyPr>
          <a:lstStyle/>
          <a:p>
            <a:pPr>
              <a:spcAft>
                <a:spcPts val="0"/>
              </a:spcAft>
            </a:pPr>
            <a:r>
              <a:rPr lang="en-GB" sz="1400"/>
              <a:t>Combinatie?</a:t>
            </a:r>
          </a:p>
          <a:p>
            <a:pPr marL="640080" lvl="2" indent="0">
              <a:lnSpc>
                <a:spcPct val="100000"/>
              </a:lnSpc>
              <a:spcAft>
                <a:spcPts val="0"/>
              </a:spcAft>
              <a:buNone/>
            </a:pPr>
            <a:r>
              <a:rPr lang="en-GB" sz="1400"/>
              <a:t>Bv. “</a:t>
            </a:r>
            <a:r>
              <a:rPr lang="en-GB" sz="1400" i="1"/>
              <a:t>De overdracht van de aandelen is onderworpen aan een voorkooprecht ten voordele van de aandeelhouders, waarvan de modaliteiten in een aandeelhoudersovereenkomst worden vastgelegd</a:t>
            </a:r>
            <a:r>
              <a:rPr lang="en-GB" sz="1400" i="1" smtClean="0"/>
              <a:t>.</a:t>
            </a:r>
            <a:r>
              <a:rPr lang="en-GB" sz="1400" smtClean="0"/>
              <a:t>”</a:t>
            </a:r>
          </a:p>
          <a:p>
            <a:pPr marL="640080" lvl="2" indent="0">
              <a:spcAft>
                <a:spcPts val="0"/>
              </a:spcAft>
              <a:buNone/>
            </a:pPr>
            <a:endParaRPr lang="en-GB" sz="1000"/>
          </a:p>
          <a:p>
            <a:pPr lvl="1">
              <a:spcAft>
                <a:spcPts val="0"/>
              </a:spcAft>
            </a:pPr>
            <a:r>
              <a:rPr lang="en-GB" sz="1400"/>
              <a:t>Voordelen: </a:t>
            </a:r>
          </a:p>
          <a:p>
            <a:pPr lvl="2">
              <a:spcAft>
                <a:spcPts val="0"/>
              </a:spcAft>
            </a:pPr>
            <a:r>
              <a:rPr lang="en-GB" sz="1400"/>
              <a:t>Zakenrechtelijke werking </a:t>
            </a:r>
            <a:r>
              <a:rPr lang="en-GB" sz="1400" i="1"/>
              <a:t>bestaan</a:t>
            </a:r>
            <a:r>
              <a:rPr lang="en-GB" sz="1400"/>
              <a:t> overdrachtsbeperking</a:t>
            </a:r>
          </a:p>
          <a:p>
            <a:pPr lvl="2">
              <a:spcAft>
                <a:spcPts val="0"/>
              </a:spcAft>
            </a:pPr>
            <a:r>
              <a:rPr lang="en-GB" sz="1400"/>
              <a:t>Confidentialiteit </a:t>
            </a:r>
            <a:r>
              <a:rPr lang="en-GB" sz="1400" i="1"/>
              <a:t>inhoud of modaliteiten </a:t>
            </a:r>
            <a:r>
              <a:rPr lang="en-GB" sz="1400" smtClean="0"/>
              <a:t>overdrachtsbeperking</a:t>
            </a:r>
          </a:p>
          <a:p>
            <a:pPr marL="685800" lvl="2" indent="0">
              <a:spcAft>
                <a:spcPts val="0"/>
              </a:spcAft>
              <a:buNone/>
            </a:pPr>
            <a:endParaRPr lang="en-GB" sz="1400"/>
          </a:p>
          <a:p>
            <a:pPr lvl="1">
              <a:spcAft>
                <a:spcPts val="0"/>
              </a:spcAft>
            </a:pPr>
            <a:r>
              <a:rPr lang="en-GB" sz="1400"/>
              <a:t>Nadeel: uitwerking beperkt tot partijen bij overeenkomst (art. 1165 BW</a:t>
            </a:r>
            <a:r>
              <a:rPr lang="en-GB" sz="1400" smtClean="0"/>
              <a:t>)</a:t>
            </a:r>
          </a:p>
          <a:p>
            <a:pPr marL="365760" lvl="1" indent="0">
              <a:spcAft>
                <a:spcPts val="0"/>
              </a:spcAft>
              <a:buNone/>
            </a:pPr>
            <a:endParaRPr lang="en-GB" sz="1400"/>
          </a:p>
          <a:p>
            <a:pPr marL="365760" lvl="1" indent="0">
              <a:spcAft>
                <a:spcPts val="0"/>
              </a:spcAft>
              <a:buNone/>
            </a:pPr>
            <a:r>
              <a:rPr lang="en-GB" sz="1400" u="sng" smtClean="0"/>
              <a:t>Opmerking</a:t>
            </a:r>
            <a:r>
              <a:rPr lang="en-GB" sz="1400" smtClean="0"/>
              <a:t>: Redenering niet per analogie van toepassing op andere bepalingen van de aandeelhoudersovereenkomst (o.a. bestuur).</a:t>
            </a:r>
            <a:endParaRPr lang="en-GB" sz="1400"/>
          </a:p>
          <a:p>
            <a:pPr lvl="1">
              <a:spcAft>
                <a:spcPts val="0"/>
              </a:spcAft>
            </a:pPr>
            <a:endParaRPr lang="en-GB" sz="1400"/>
          </a:p>
        </p:txBody>
      </p:sp>
      <p:sp>
        <p:nvSpPr>
          <p:cNvPr id="4" name="Slide Number Placeholder 3">
            <a:extLst>
              <a:ext uri="{FF2B5EF4-FFF2-40B4-BE49-F238E27FC236}">
                <a16:creationId xmlns:a16="http://schemas.microsoft.com/office/drawing/2014/main" id="{F075D550-E422-40F6-8083-A3911FAB6885}"/>
              </a:ext>
            </a:extLst>
          </p:cNvPr>
          <p:cNvSpPr>
            <a:spLocks noGrp="1"/>
          </p:cNvSpPr>
          <p:nvPr>
            <p:ph type="sldNum" sz="quarter" idx="4"/>
          </p:nvPr>
        </p:nvSpPr>
        <p:spPr/>
        <p:txBody>
          <a:bodyPr/>
          <a:lstStyle/>
          <a:p>
            <a:fld id="{B7045F4B-A22F-A242-A2F1-B8CBEA472894}" type="slidenum">
              <a:rPr lang="nl-NL" smtClean="0"/>
              <a:t>31</a:t>
            </a:fld>
            <a:endParaRPr lang="nl-NL"/>
          </a:p>
        </p:txBody>
      </p:sp>
      <p:sp>
        <p:nvSpPr>
          <p:cNvPr id="5" name="Title 1"/>
          <p:cNvSpPr txBox="1">
            <a:spLocks/>
          </p:cNvSpPr>
          <p:nvPr/>
        </p:nvSpPr>
        <p:spPr bwMode="auto">
          <a:xfrm>
            <a:off x="468554" y="193204"/>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lvl1pPr algn="l" rtl="0" eaLnBrk="1" fontAlgn="base" hangingPunct="1">
              <a:lnSpc>
                <a:spcPct val="80000"/>
              </a:lnSpc>
              <a:spcBef>
                <a:spcPct val="0"/>
              </a:spcBef>
              <a:spcAft>
                <a:spcPct val="0"/>
              </a:spcAft>
              <a:defRPr sz="3600">
                <a:solidFill>
                  <a:schemeClr val="accent1"/>
                </a:solidFill>
                <a:latin typeface="+mj-lt"/>
                <a:ea typeface="+mj-ea"/>
                <a:cs typeface="+mj-cs"/>
              </a:defRPr>
            </a:lvl1pPr>
            <a:lvl2pPr algn="l" rtl="0" eaLnBrk="1" fontAlgn="base" hangingPunct="1">
              <a:spcBef>
                <a:spcPct val="0"/>
              </a:spcBef>
              <a:spcAft>
                <a:spcPct val="0"/>
              </a:spcAft>
              <a:defRPr sz="2400">
                <a:solidFill>
                  <a:srgbClr val="005DAA"/>
                </a:solidFill>
                <a:latin typeface="Arial" charset="0"/>
                <a:ea typeface="Arial" charset="0"/>
                <a:cs typeface="Arial" charset="0"/>
              </a:defRPr>
            </a:lvl2pPr>
            <a:lvl3pPr algn="l" rtl="0" eaLnBrk="1" fontAlgn="base" hangingPunct="1">
              <a:spcBef>
                <a:spcPct val="0"/>
              </a:spcBef>
              <a:spcAft>
                <a:spcPct val="0"/>
              </a:spcAft>
              <a:defRPr sz="2400">
                <a:solidFill>
                  <a:srgbClr val="005DAA"/>
                </a:solidFill>
                <a:latin typeface="Arial" charset="0"/>
                <a:ea typeface="Arial" charset="0"/>
                <a:cs typeface="Arial" charset="0"/>
              </a:defRPr>
            </a:lvl3pPr>
            <a:lvl4pPr algn="l" rtl="0" eaLnBrk="1" fontAlgn="base" hangingPunct="1">
              <a:spcBef>
                <a:spcPct val="0"/>
              </a:spcBef>
              <a:spcAft>
                <a:spcPct val="0"/>
              </a:spcAft>
              <a:defRPr sz="2400">
                <a:solidFill>
                  <a:srgbClr val="005DAA"/>
                </a:solidFill>
                <a:latin typeface="Arial" charset="0"/>
                <a:ea typeface="Arial" charset="0"/>
                <a:cs typeface="Arial" charset="0"/>
              </a:defRPr>
            </a:lvl4pPr>
            <a:lvl5pPr algn="l" rtl="0" eaLnBrk="1" fontAlgn="base" hangingPunct="1">
              <a:spcBef>
                <a:spcPct val="0"/>
              </a:spcBef>
              <a:spcAft>
                <a:spcPct val="0"/>
              </a:spcAft>
              <a:defRPr sz="2400">
                <a:solidFill>
                  <a:srgbClr val="005DAA"/>
                </a:solidFill>
                <a:latin typeface="Arial" charset="0"/>
                <a:ea typeface="Arial" charset="0"/>
                <a:cs typeface="Arial" charset="0"/>
              </a:defRPr>
            </a:lvl5pPr>
            <a:lvl6pPr marL="457200" algn="l" rtl="0" eaLnBrk="1" fontAlgn="base" hangingPunct="1">
              <a:spcBef>
                <a:spcPct val="0"/>
              </a:spcBef>
              <a:spcAft>
                <a:spcPct val="0"/>
              </a:spcAft>
              <a:defRPr sz="2400">
                <a:solidFill>
                  <a:srgbClr val="005DAA"/>
                </a:solidFill>
                <a:latin typeface="Arial" charset="0"/>
                <a:ea typeface="Arial" charset="0"/>
                <a:cs typeface="Arial" charset="0"/>
              </a:defRPr>
            </a:lvl6pPr>
            <a:lvl7pPr marL="914400" algn="l" rtl="0" eaLnBrk="1" fontAlgn="base" hangingPunct="1">
              <a:spcBef>
                <a:spcPct val="0"/>
              </a:spcBef>
              <a:spcAft>
                <a:spcPct val="0"/>
              </a:spcAft>
              <a:defRPr sz="2400">
                <a:solidFill>
                  <a:srgbClr val="005DAA"/>
                </a:solidFill>
                <a:latin typeface="Arial" charset="0"/>
                <a:ea typeface="Arial" charset="0"/>
                <a:cs typeface="Arial" charset="0"/>
              </a:defRPr>
            </a:lvl7pPr>
            <a:lvl8pPr marL="1371600" algn="l" rtl="0" eaLnBrk="1" fontAlgn="base" hangingPunct="1">
              <a:spcBef>
                <a:spcPct val="0"/>
              </a:spcBef>
              <a:spcAft>
                <a:spcPct val="0"/>
              </a:spcAft>
              <a:defRPr sz="2400">
                <a:solidFill>
                  <a:srgbClr val="005DAA"/>
                </a:solidFill>
                <a:latin typeface="Arial" charset="0"/>
                <a:ea typeface="Arial" charset="0"/>
                <a:cs typeface="Arial" charset="0"/>
              </a:defRPr>
            </a:lvl8pPr>
            <a:lvl9pPr marL="1828800" algn="l" rtl="0" eaLnBrk="1" fontAlgn="base" hangingPunct="1">
              <a:spcBef>
                <a:spcPct val="0"/>
              </a:spcBef>
              <a:spcAft>
                <a:spcPct val="0"/>
              </a:spcAft>
              <a:defRPr sz="2400">
                <a:solidFill>
                  <a:srgbClr val="005DAA"/>
                </a:solidFill>
                <a:latin typeface="Arial" charset="0"/>
                <a:ea typeface="Arial" charset="0"/>
                <a:cs typeface="Arial" charset="0"/>
              </a:defRPr>
            </a:lvl9pPr>
          </a:lstStyle>
          <a:p>
            <a:r>
              <a:rPr lang="en-GB" kern="0" smtClean="0"/>
              <a:t>Afdwinging (8/8)</a:t>
            </a:r>
            <a:endParaRPr lang="en-GB" kern="0"/>
          </a:p>
        </p:txBody>
      </p:sp>
    </p:spTree>
    <p:extLst>
      <p:ext uri="{BB962C8B-B14F-4D97-AF65-F5344CB8AC3E}">
        <p14:creationId xmlns:p14="http://schemas.microsoft.com/office/powerpoint/2010/main" val="3599641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95536" y="1417340"/>
            <a:ext cx="8496944" cy="1512168"/>
          </a:xfrm>
        </p:spPr>
        <p:txBody>
          <a:bodyPr/>
          <a:lstStyle/>
          <a:p>
            <a:r>
              <a:rPr lang="nl-BE" sz="2600" b="1" smtClean="0"/>
              <a:t>Conventionele </a:t>
            </a:r>
            <a:r>
              <a:rPr lang="nl-BE" sz="2600" b="1"/>
              <a:t>beperkingen </a:t>
            </a:r>
            <a:r>
              <a:rPr lang="nl-BE" sz="2600" b="1" smtClean="0"/>
              <a:t/>
            </a:r>
            <a:br>
              <a:rPr lang="nl-BE" sz="2600" b="1" smtClean="0"/>
            </a:br>
            <a:r>
              <a:rPr lang="nl-BE" sz="2600" b="1" smtClean="0">
                <a:solidFill>
                  <a:schemeClr val="tx1"/>
                </a:solidFill>
              </a:rPr>
              <a:t>op </a:t>
            </a:r>
            <a:r>
              <a:rPr lang="nl-BE" sz="2600" b="1">
                <a:solidFill>
                  <a:schemeClr val="tx1"/>
                </a:solidFill>
              </a:rPr>
              <a:t>de overdracht </a:t>
            </a:r>
            <a:r>
              <a:rPr lang="nl-BE" sz="2600" b="1" smtClean="0">
                <a:solidFill>
                  <a:schemeClr val="tx1"/>
                </a:solidFill>
              </a:rPr>
              <a:t>en overgang van aandelen </a:t>
            </a:r>
            <a:br>
              <a:rPr lang="nl-BE" sz="2600" b="1" smtClean="0">
                <a:solidFill>
                  <a:schemeClr val="tx1"/>
                </a:solidFill>
              </a:rPr>
            </a:br>
            <a:r>
              <a:rPr lang="nl-BE" sz="2600" b="1" smtClean="0">
                <a:solidFill>
                  <a:schemeClr val="tx1"/>
                </a:solidFill>
              </a:rPr>
              <a:t>in </a:t>
            </a:r>
            <a:r>
              <a:rPr lang="nl-BE" sz="2600" b="1">
                <a:solidFill>
                  <a:schemeClr val="tx1"/>
                </a:solidFill>
              </a:rPr>
              <a:t>BV en NV</a:t>
            </a:r>
            <a:endParaRPr lang="en-GB" sz="2600">
              <a:solidFill>
                <a:schemeClr val="tx1"/>
              </a:solidFill>
            </a:endParaRPr>
          </a:p>
        </p:txBody>
      </p:sp>
      <p:sp>
        <p:nvSpPr>
          <p:cNvPr id="4" name="TextBox 3"/>
          <p:cNvSpPr txBox="1"/>
          <p:nvPr/>
        </p:nvSpPr>
        <p:spPr>
          <a:xfrm>
            <a:off x="373528" y="4225652"/>
            <a:ext cx="4968552" cy="646331"/>
          </a:xfrm>
          <a:prstGeom prst="rect">
            <a:avLst/>
          </a:prstGeom>
          <a:noFill/>
        </p:spPr>
        <p:txBody>
          <a:bodyPr wrap="square" rtlCol="0">
            <a:spAutoFit/>
          </a:bodyPr>
          <a:lstStyle/>
          <a:p>
            <a:r>
              <a:rPr lang="nl-BE" smtClean="0">
                <a:solidFill>
                  <a:schemeClr val="bg1"/>
                </a:solidFill>
              </a:rPr>
              <a:t>Nick Hallemeesch</a:t>
            </a:r>
          </a:p>
          <a:p>
            <a:r>
              <a:rPr lang="nl-BE" smtClean="0">
                <a:solidFill>
                  <a:schemeClr val="bg1"/>
                </a:solidFill>
              </a:rPr>
              <a:t>6 mei 2021</a:t>
            </a:r>
            <a:endParaRPr lang="nl-BE">
              <a:solidFill>
                <a:schemeClr val="bg1"/>
              </a:solidFill>
            </a:endParaRPr>
          </a:p>
        </p:txBody>
      </p:sp>
    </p:spTree>
    <p:extLst>
      <p:ext uri="{BB962C8B-B14F-4D97-AF65-F5344CB8AC3E}">
        <p14:creationId xmlns:p14="http://schemas.microsoft.com/office/powerpoint/2010/main" val="910793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nl-BE" sz="3600" smtClean="0"/>
              <a:t>Toepassingsgebied</a:t>
            </a:r>
            <a:endParaRPr lang="nl-BE" sz="3600"/>
          </a:p>
        </p:txBody>
      </p:sp>
    </p:spTree>
    <p:extLst>
      <p:ext uri="{BB962C8B-B14F-4D97-AF65-F5344CB8AC3E}">
        <p14:creationId xmlns:p14="http://schemas.microsoft.com/office/powerpoint/2010/main" val="1514625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Toepassingsgebied</a:t>
            </a:r>
            <a:endParaRPr lang="nl-BE"/>
          </a:p>
        </p:txBody>
      </p:sp>
      <mc:AlternateContent xmlns:mc="http://schemas.openxmlformats.org/markup-compatibility/2006" xmlns:a14="http://schemas.microsoft.com/office/drawing/2010/main">
        <mc:Choice Requires="a14">
          <p:sp>
            <p:nvSpPr>
              <p:cNvPr id="3" name="Text Placeholder 2"/>
              <p:cNvSpPr>
                <a:spLocks noGrp="1"/>
              </p:cNvSpPr>
              <p:nvPr>
                <p:ph type="body" sz="quarter" idx="12"/>
              </p:nvPr>
            </p:nvSpPr>
            <p:spPr>
              <a:xfrm>
                <a:off x="451144" y="1420994"/>
                <a:ext cx="8150400" cy="3430385"/>
              </a:xfrm>
            </p:spPr>
            <p:txBody>
              <a:bodyPr/>
              <a:lstStyle/>
              <a:p>
                <a:pPr>
                  <a:spcAft>
                    <a:spcPts val="0"/>
                  </a:spcAft>
                  <a:buFont typeface="Wingdings" panose="05000000000000000000" pitchFamily="2" charset="2"/>
                  <a:buChar char="q"/>
                </a:pPr>
                <a:r>
                  <a:rPr lang="en-GB" sz="1400" smtClean="0"/>
                  <a:t>Wanneer </a:t>
                </a:r>
                <a:r>
                  <a:rPr lang="en-GB" sz="1400"/>
                  <a:t>van </a:t>
                </a:r>
                <a:r>
                  <a:rPr lang="en-GB" sz="1400" smtClean="0"/>
                  <a:t>toepassing?</a:t>
                </a:r>
              </a:p>
              <a:p>
                <a:pPr lvl="1">
                  <a:spcAft>
                    <a:spcPts val="0"/>
                  </a:spcAft>
                  <a:buFont typeface="Arial" panose="020B0604020202020204" pitchFamily="34" charset="0"/>
                  <a:buChar char="‒"/>
                </a:pPr>
                <a:r>
                  <a:rPr lang="en-GB" sz="1400" smtClean="0"/>
                  <a:t>Toepassingsgebied </a:t>
                </a:r>
                <a:r>
                  <a:rPr lang="en-GB" sz="1400"/>
                  <a:t>clausule </a:t>
                </a:r>
                <a14:m>
                  <m:oMath xmlns:m="http://schemas.openxmlformats.org/officeDocument/2006/math">
                    <m:r>
                      <a:rPr lang="en-GB" sz="1400" i="1">
                        <a:latin typeface="Cambria Math" panose="02040503050406030204" pitchFamily="18" charset="0"/>
                        <a:ea typeface="Cambria Math" panose="02040503050406030204" pitchFamily="18" charset="0"/>
                      </a:rPr>
                      <m:t>≠</m:t>
                    </m:r>
                  </m:oMath>
                </a14:m>
                <a:r>
                  <a:rPr lang="en-GB" sz="1400"/>
                  <a:t> toepassingsgebied wet </a:t>
                </a:r>
                <a:endParaRPr lang="en-GB" sz="1400" smtClean="0"/>
              </a:p>
              <a:p>
                <a:pPr lvl="1">
                  <a:spcAft>
                    <a:spcPts val="0"/>
                  </a:spcAft>
                  <a:buFont typeface="Arial" panose="020B0604020202020204" pitchFamily="34" charset="0"/>
                  <a:buChar char="‒"/>
                </a:pPr>
                <a:r>
                  <a:rPr lang="en-GB" sz="1400" smtClean="0"/>
                  <a:t>Belang </a:t>
                </a:r>
                <a:r>
                  <a:rPr lang="en-GB" sz="1400"/>
                  <a:t>van definitie “overdracht</a:t>
                </a:r>
                <a:r>
                  <a:rPr lang="en-GB" sz="1400" smtClean="0"/>
                  <a:t>”:</a:t>
                </a:r>
              </a:p>
              <a:p>
                <a:pPr marL="1285824" lvl="3" indent="-238115">
                  <a:spcAft>
                    <a:spcPts val="0"/>
                  </a:spcAft>
                  <a:buFont typeface="Wingdings" panose="05000000000000000000" pitchFamily="2" charset="2"/>
                  <a:buChar char="ü"/>
                </a:pPr>
                <a:r>
                  <a:rPr lang="en-GB" sz="1400"/>
                  <a:t>Verkoop</a:t>
                </a:r>
              </a:p>
              <a:p>
                <a:pPr marL="1285824" lvl="3" indent="-238115">
                  <a:spcAft>
                    <a:spcPts val="0"/>
                  </a:spcAft>
                  <a:buFont typeface="Wingdings" panose="05000000000000000000" pitchFamily="2" charset="2"/>
                  <a:buChar char="ü"/>
                </a:pPr>
                <a:r>
                  <a:rPr lang="en-GB" sz="1400"/>
                  <a:t>Ruil</a:t>
                </a:r>
              </a:p>
              <a:p>
                <a:pPr marL="1285824" lvl="3" indent="-238115">
                  <a:spcAft>
                    <a:spcPts val="0"/>
                  </a:spcAft>
                  <a:buFont typeface="Wingdings" panose="05000000000000000000" pitchFamily="2" charset="2"/>
                  <a:buChar char="ü"/>
                </a:pPr>
                <a:r>
                  <a:rPr lang="en-GB" sz="1400"/>
                  <a:t>Inbreng in vennootschap</a:t>
                </a:r>
              </a:p>
              <a:p>
                <a:pPr marL="1285824" lvl="3" indent="-238115">
                  <a:spcAft>
                    <a:spcPts val="0"/>
                  </a:spcAft>
                  <a:buFont typeface="Wingdings" panose="05000000000000000000" pitchFamily="2" charset="2"/>
                  <a:buChar char="ü"/>
                </a:pPr>
                <a:r>
                  <a:rPr lang="en-GB" sz="1400"/>
                  <a:t>Vestiging beperkt zakelijk rechten</a:t>
                </a:r>
              </a:p>
              <a:p>
                <a:pPr marL="1285824" lvl="3" indent="-238115">
                  <a:spcAft>
                    <a:spcPts val="0"/>
                  </a:spcAft>
                  <a:buFont typeface="Wingdings" panose="05000000000000000000" pitchFamily="2" charset="2"/>
                  <a:buChar char="ü"/>
                </a:pPr>
                <a:r>
                  <a:rPr lang="en-GB" sz="1400"/>
                  <a:t>Vestiging pandrecht</a:t>
                </a:r>
              </a:p>
              <a:p>
                <a:pPr marL="1285824" lvl="3" indent="-238115">
                  <a:spcAft>
                    <a:spcPts val="0"/>
                  </a:spcAft>
                  <a:buFont typeface="Wingdings" panose="05000000000000000000" pitchFamily="2" charset="2"/>
                  <a:buChar char="ü"/>
                </a:pPr>
                <a:r>
                  <a:rPr lang="en-GB" sz="1400"/>
                  <a:t>Erfovergang</a:t>
                </a:r>
              </a:p>
              <a:p>
                <a:pPr lvl="1">
                  <a:spcAft>
                    <a:spcPts val="0"/>
                  </a:spcAft>
                  <a:buFont typeface="Arial" panose="020B0604020202020204" pitchFamily="34" charset="0"/>
                  <a:buChar char="‒"/>
                </a:pPr>
                <a:r>
                  <a:rPr lang="en-GB" sz="1400" smtClean="0"/>
                  <a:t>Bij </a:t>
                </a:r>
                <a:r>
                  <a:rPr lang="en-GB" sz="1400"/>
                  <a:t>onduidelijkheid: intepretatie (art. 1156 BW</a:t>
                </a:r>
                <a:r>
                  <a:rPr lang="en-GB" sz="1400" smtClean="0"/>
                  <a:t>)</a:t>
                </a:r>
              </a:p>
              <a:p>
                <a:pPr lvl="1">
                  <a:spcAft>
                    <a:spcPts val="0"/>
                  </a:spcAft>
                  <a:buFont typeface="Arial" panose="020B0604020202020204" pitchFamily="34" charset="0"/>
                  <a:buChar char="‒"/>
                </a:pPr>
                <a:r>
                  <a:rPr lang="en-GB" sz="1400" smtClean="0"/>
                  <a:t>Aanbeveling: toepassingsgebied expliciet afbakenen (bv. definitie “Overdracht”)</a:t>
                </a:r>
              </a:p>
              <a:p>
                <a:pPr lvl="1">
                  <a:spcAft>
                    <a:spcPts val="0"/>
                  </a:spcAft>
                  <a:buFont typeface="Arial" panose="020B0604020202020204" pitchFamily="34" charset="0"/>
                  <a:buChar char="‒"/>
                </a:pPr>
                <a:endParaRPr lang="en-GB" sz="1400"/>
              </a:p>
              <a:p>
                <a:pPr lvl="1">
                  <a:spcAft>
                    <a:spcPts val="0"/>
                  </a:spcAft>
                  <a:buFont typeface="Arial" panose="020B0604020202020204" pitchFamily="34" charset="0"/>
                  <a:buChar char="‒"/>
                </a:pPr>
                <a:endParaRPr lang="en-GB" sz="1400"/>
              </a:p>
            </p:txBody>
          </p:sp>
        </mc:Choice>
        <mc:Fallback xmlns="">
          <p:sp>
            <p:nvSpPr>
              <p:cNvPr id="3" name="Text Placeholder 2"/>
              <p:cNvSpPr>
                <a:spLocks noGrp="1" noRot="1" noChangeAspect="1" noMove="1" noResize="1" noEditPoints="1" noAdjustHandles="1" noChangeArrowheads="1" noChangeShapeType="1" noTextEdit="1"/>
              </p:cNvSpPr>
              <p:nvPr>
                <p:ph type="body" sz="quarter" idx="12"/>
              </p:nvPr>
            </p:nvSpPr>
            <p:spPr>
              <a:xfrm>
                <a:off x="451144" y="1420994"/>
                <a:ext cx="8150400" cy="3430385"/>
              </a:xfrm>
              <a:blipFill>
                <a:blip r:embed="rId2"/>
                <a:stretch>
                  <a:fillRect l="-823" t="-533"/>
                </a:stretch>
              </a:blipFill>
            </p:spPr>
            <p:txBody>
              <a:bodyPr/>
              <a:lstStyle/>
              <a:p>
                <a:r>
                  <a:rPr lang="nl-BE">
                    <a:noFill/>
                  </a:rPr>
                  <a:t> </a:t>
                </a:r>
              </a:p>
            </p:txBody>
          </p:sp>
        </mc:Fallback>
      </mc:AlternateContent>
      <p:sp>
        <p:nvSpPr>
          <p:cNvPr id="4" name="Slide Number Placeholder 3"/>
          <p:cNvSpPr>
            <a:spLocks noGrp="1"/>
          </p:cNvSpPr>
          <p:nvPr>
            <p:ph type="sldNum" sz="quarter" idx="14"/>
          </p:nvPr>
        </p:nvSpPr>
        <p:spPr/>
        <p:txBody>
          <a:bodyPr/>
          <a:lstStyle/>
          <a:p>
            <a:fld id="{8E141AF1-466E-4D9F-B74C-45FFEB47CA13}" type="slidenum">
              <a:rPr lang="en-US" noProof="0" smtClean="0"/>
              <a:t>4</a:t>
            </a:fld>
            <a:endParaRPr lang="en-US" noProof="0" dirty="0"/>
          </a:p>
        </p:txBody>
      </p:sp>
    </p:spTree>
    <p:extLst>
      <p:ext uri="{BB962C8B-B14F-4D97-AF65-F5344CB8AC3E}">
        <p14:creationId xmlns:p14="http://schemas.microsoft.com/office/powerpoint/2010/main" val="2626685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456407" y="4316488"/>
            <a:ext cx="8208144" cy="773260"/>
          </a:xfrm>
        </p:spPr>
        <p:txBody>
          <a:bodyPr/>
          <a:lstStyle/>
          <a:p>
            <a:r>
              <a:rPr lang="nl-BE" sz="3600" smtClean="0"/>
              <a:t>Soorten en geldigheid</a:t>
            </a:r>
            <a:endParaRPr lang="nl-BE" sz="3600"/>
          </a:p>
        </p:txBody>
      </p:sp>
    </p:spTree>
    <p:extLst>
      <p:ext uri="{BB962C8B-B14F-4D97-AF65-F5344CB8AC3E}">
        <p14:creationId xmlns:p14="http://schemas.microsoft.com/office/powerpoint/2010/main" val="1221417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F47F8CBC-417E-468F-A116-82928B8E81FC}"/>
              </a:ext>
            </a:extLst>
          </p:cNvPr>
          <p:cNvGraphicFramePr>
            <a:graphicFrameLocks noGrp="1"/>
          </p:cNvGraphicFramePr>
          <p:nvPr>
            <p:ph idx="1"/>
            <p:extLst>
              <p:ext uri="{D42A27DB-BD31-4B8C-83A1-F6EECF244321}">
                <p14:modId xmlns:p14="http://schemas.microsoft.com/office/powerpoint/2010/main" val="623368671"/>
              </p:ext>
            </p:extLst>
          </p:nvPr>
        </p:nvGraphicFramePr>
        <p:xfrm>
          <a:off x="467544" y="1304079"/>
          <a:ext cx="8136904" cy="3945724"/>
        </p:xfrm>
        <a:graphic>
          <a:graphicData uri="http://schemas.openxmlformats.org/drawingml/2006/table">
            <a:tbl>
              <a:tblPr firstRow="1" bandRow="1">
                <a:tableStyleId>{5C22544A-7EE6-4342-B048-85BDC9FD1C3A}</a:tableStyleId>
              </a:tblPr>
              <a:tblGrid>
                <a:gridCol w="3967879">
                  <a:extLst>
                    <a:ext uri="{9D8B030D-6E8A-4147-A177-3AD203B41FA5}">
                      <a16:colId xmlns:a16="http://schemas.microsoft.com/office/drawing/2014/main" val="2535160635"/>
                    </a:ext>
                  </a:extLst>
                </a:gridCol>
                <a:gridCol w="4169025">
                  <a:extLst>
                    <a:ext uri="{9D8B030D-6E8A-4147-A177-3AD203B41FA5}">
                      <a16:colId xmlns:a16="http://schemas.microsoft.com/office/drawing/2014/main" val="4197626405"/>
                    </a:ext>
                  </a:extLst>
                </a:gridCol>
              </a:tblGrid>
              <a:tr h="212420">
                <a:tc>
                  <a:txBody>
                    <a:bodyPr/>
                    <a:lstStyle/>
                    <a:p>
                      <a:r>
                        <a:rPr lang="nl-BE" sz="900" dirty="0"/>
                        <a:t>art</a:t>
                      </a:r>
                      <a:r>
                        <a:rPr lang="nl-BE" sz="900"/>
                        <a:t>.</a:t>
                      </a:r>
                      <a:r>
                        <a:rPr lang="nl-BE" sz="900" baseline="0"/>
                        <a:t> </a:t>
                      </a:r>
                      <a:r>
                        <a:rPr lang="nl-BE" sz="900" baseline="0" smtClean="0"/>
                        <a:t>510 W.Venn.</a:t>
                      </a:r>
                      <a:endParaRPr lang="nl-BE" sz="900" dirty="0"/>
                    </a:p>
                  </a:txBody>
                  <a:tcPr marL="76200" marR="76200" marT="38100" marB="38100" anchor="ctr"/>
                </a:tc>
                <a:tc>
                  <a:txBody>
                    <a:bodyPr/>
                    <a:lstStyle/>
                    <a:p>
                      <a:r>
                        <a:rPr lang="nl-BE" sz="900" dirty="0"/>
                        <a:t>art</a:t>
                      </a:r>
                      <a:r>
                        <a:rPr lang="nl-BE" sz="900"/>
                        <a:t>. </a:t>
                      </a:r>
                      <a:r>
                        <a:rPr lang="nl-BE" sz="900" smtClean="0"/>
                        <a:t>7:78,</a:t>
                      </a:r>
                      <a:r>
                        <a:rPr lang="nl-BE" sz="900" baseline="0" smtClean="0"/>
                        <a:t> §1 WVV</a:t>
                      </a:r>
                      <a:endParaRPr lang="nl-BE" sz="900" dirty="0"/>
                    </a:p>
                  </a:txBody>
                  <a:tcPr marL="76200" marR="76200" marT="38100" marB="38100" anchor="ctr"/>
                </a:tc>
                <a:extLst>
                  <a:ext uri="{0D108BD9-81ED-4DB2-BD59-A6C34878D82A}">
                    <a16:rowId xmlns:a16="http://schemas.microsoft.com/office/drawing/2014/main" val="246707979"/>
                  </a:ext>
                </a:extLst>
              </a:tr>
              <a:tr h="3732364">
                <a:tc>
                  <a:txBody>
                    <a:bodyPr/>
                    <a:lstStyle/>
                    <a:p>
                      <a:r>
                        <a:rPr lang="nl-NL" sz="900" kern="1200" smtClean="0">
                          <a:solidFill>
                            <a:schemeClr val="dk1"/>
                          </a:solidFill>
                          <a:latin typeface="+mn-lt"/>
                          <a:ea typeface="+mn-ea"/>
                          <a:cs typeface="+mn-cs"/>
                        </a:rPr>
                        <a:t>De statuten, de authentieke akten betreffende de uitgifte van converteerbare obligaties of van warrants en alle andere overeenkomsten kunnen perken stellen aan de overdraagbaarheid, onder de levenden of bij overlijden, van aandelen op naam of gedematerialiseerde aandelen, van warrants of van alle andere effecten die recht geven op de verkrijging van aandelen, daaronder begrepen de converteerbare obligaties, de obligaties met voorkeurrecht of de in aandelen terugbetaalbare obligaties.</a:t>
                      </a:r>
                    </a:p>
                    <a:p>
                      <a:r>
                        <a:rPr lang="nl-NL" sz="900" kern="1200" smtClean="0">
                          <a:solidFill>
                            <a:schemeClr val="dk1"/>
                          </a:solidFill>
                          <a:latin typeface="+mn-lt"/>
                          <a:ea typeface="+mn-ea"/>
                          <a:cs typeface="+mn-cs"/>
                        </a:rPr>
                        <a:t/>
                      </a:r>
                      <a:br>
                        <a:rPr lang="nl-NL" sz="900" kern="1200" smtClean="0">
                          <a:solidFill>
                            <a:schemeClr val="dk1"/>
                          </a:solidFill>
                          <a:latin typeface="+mn-lt"/>
                          <a:ea typeface="+mn-ea"/>
                          <a:cs typeface="+mn-cs"/>
                        </a:rPr>
                      </a:br>
                      <a:r>
                        <a:rPr lang="nl-NL" sz="900" kern="1200" smtClean="0">
                          <a:solidFill>
                            <a:schemeClr val="dk1"/>
                          </a:solidFill>
                          <a:latin typeface="+mn-lt"/>
                          <a:ea typeface="+mn-ea"/>
                          <a:cs typeface="+mn-cs"/>
                        </a:rPr>
                        <a:t>Onvervreemdbaarheidsclausules moeten in de tijd beperkt zijn en </a:t>
                      </a:r>
                      <a:r>
                        <a:rPr lang="nl-NL" sz="900" b="1" kern="1200" smtClean="0">
                          <a:solidFill>
                            <a:srgbClr val="FF0000"/>
                          </a:solidFill>
                          <a:latin typeface="+mn-lt"/>
                          <a:ea typeface="+mn-ea"/>
                          <a:cs typeface="+mn-cs"/>
                        </a:rPr>
                        <a:t>steeds verantwoord zijn op grond van het belang van de vennootschap</a:t>
                      </a:r>
                      <a:r>
                        <a:rPr lang="nl-NL" sz="900" kern="1200" smtClean="0">
                          <a:solidFill>
                            <a:schemeClr val="dk1"/>
                          </a:solidFill>
                          <a:latin typeface="+mn-lt"/>
                          <a:ea typeface="+mn-ea"/>
                          <a:cs typeface="+mn-cs"/>
                        </a:rPr>
                        <a:t>.</a:t>
                      </a: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r>
                        <a:rPr lang="nl-NL" sz="900" kern="1200" smtClean="0">
                          <a:solidFill>
                            <a:schemeClr val="dk1"/>
                          </a:solidFill>
                          <a:latin typeface="+mn-lt"/>
                          <a:ea typeface="+mn-ea"/>
                          <a:cs typeface="+mn-cs"/>
                        </a:rPr>
                        <a:t>Wanneer de beperking evenwel voortvloeit uit een goedkeuringsclausule of uit een clausule die in een voorkoopsrecht voorziet, mag de toepassing van die clausules niet tot gevolg hebben dat de onoverdraagbaarheid verlengd wordt met meer dan zes maanden te rekenen van de datum van het verzoek om goedkeuring of van de uitnodiging om het recht van voorkoop uit te oefenen.</a:t>
                      </a:r>
                    </a:p>
                    <a:p>
                      <a:r>
                        <a:rPr lang="nl-NL" sz="900" kern="1200" smtClean="0">
                          <a:solidFill>
                            <a:schemeClr val="dk1"/>
                          </a:solidFill>
                          <a:latin typeface="+mn-lt"/>
                          <a:ea typeface="+mn-ea"/>
                          <a:cs typeface="+mn-cs"/>
                        </a:rPr>
                        <a:t/>
                      </a:r>
                      <a:br>
                        <a:rPr lang="nl-NL" sz="900" kern="1200" smtClean="0">
                          <a:solidFill>
                            <a:schemeClr val="dk1"/>
                          </a:solidFill>
                          <a:latin typeface="+mn-lt"/>
                          <a:ea typeface="+mn-ea"/>
                          <a:cs typeface="+mn-cs"/>
                        </a:rPr>
                      </a:br>
                      <a:r>
                        <a:rPr lang="nl-NL" sz="900" kern="1200" smtClean="0">
                          <a:solidFill>
                            <a:schemeClr val="dk1"/>
                          </a:solidFill>
                          <a:latin typeface="+mn-lt"/>
                          <a:ea typeface="+mn-ea"/>
                          <a:cs typeface="+mn-cs"/>
                        </a:rPr>
                        <a:t>Wanneer de in het derde lid bedoelde clausules voorzien in een termijn van meer dan zes maanden, wordt deze van rechtswege ingekort tot zes maanden.</a:t>
                      </a:r>
                      <a:endParaRPr lang="nl-BE" sz="900" kern="1200" dirty="0">
                        <a:solidFill>
                          <a:schemeClr val="dk1"/>
                        </a:solidFill>
                        <a:latin typeface="+mn-lt"/>
                        <a:ea typeface="+mn-ea"/>
                        <a:cs typeface="+mn-cs"/>
                      </a:endParaRPr>
                    </a:p>
                  </a:txBody>
                  <a:tcPr marL="76200" marR="76200" marT="38100" marB="38100"/>
                </a:tc>
                <a:tc>
                  <a:txBody>
                    <a:bodyPr/>
                    <a:lstStyle/>
                    <a:p>
                      <a:r>
                        <a:rPr lang="nl-NL" sz="900" kern="1200" smtClean="0">
                          <a:solidFill>
                            <a:schemeClr val="dk1"/>
                          </a:solidFill>
                          <a:latin typeface="+mn-lt"/>
                          <a:ea typeface="+mn-ea"/>
                          <a:cs typeface="+mn-cs"/>
                        </a:rPr>
                        <a:t>De statuten, de uitgiftevoorwaarden van effecten of overeenkomsten kunnen perken stellen aan de overdraagbaarheid, onder de levenden of bij overlijden, van aandelen, van inschrijvingsrechten of van alle andere effecten die toegang geven tot aandelen.</a:t>
                      </a: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r>
                        <a:rPr lang="nl-NL" sz="900" b="1" kern="1200" smtClean="0">
                          <a:solidFill>
                            <a:srgbClr val="00B050"/>
                          </a:solidFill>
                          <a:latin typeface="+mn-lt"/>
                          <a:ea typeface="+mn-ea"/>
                          <a:cs typeface="+mn-cs"/>
                        </a:rPr>
                        <a:t>Onvervreemdbaarheidsclausules moeten door een rechtmatig belang worden verantwoord, met name wat hun duur betreft. Onvervreemdbaarheidsclausules van onbepaalde duur kunnen te allen tijde worden opgezegd met inachtneming van een redelijke opzeggingstermijn.</a:t>
                      </a:r>
                    </a:p>
                    <a:p>
                      <a:endParaRPr lang="nl-NL" sz="900" kern="1200" smtClean="0">
                        <a:solidFill>
                          <a:schemeClr val="dk1"/>
                        </a:solidFill>
                        <a:latin typeface="+mn-lt"/>
                        <a:ea typeface="+mn-ea"/>
                        <a:cs typeface="+mn-cs"/>
                      </a:endParaRPr>
                    </a:p>
                    <a:p>
                      <a:r>
                        <a:rPr lang="nl-NL" sz="900" kern="1200" smtClean="0">
                          <a:solidFill>
                            <a:schemeClr val="dk1"/>
                          </a:solidFill>
                          <a:latin typeface="+mn-lt"/>
                          <a:ea typeface="+mn-ea"/>
                          <a:cs typeface="+mn-cs"/>
                        </a:rPr>
                        <a:t>Wanneer de beperking voortvloeit uit een goedkeuringsclausule of uit een clausule die in een voorkooprecht voorziet, mag de toepassing van die clausules niet tot gevolg hebben dat de onoverdraagbaarheid meer dan zes maanden duurt te rekenen van de datum van het verzoek om goedkeuring of van de uitnodiging om het recht van voorkoop uit te oefenen.</a:t>
                      </a:r>
                    </a:p>
                    <a:p>
                      <a:endParaRPr lang="nl-NL" sz="900" kern="1200" smtClean="0">
                        <a:solidFill>
                          <a:schemeClr val="dk1"/>
                        </a:solidFill>
                        <a:latin typeface="+mn-lt"/>
                        <a:ea typeface="+mn-ea"/>
                        <a:cs typeface="+mn-cs"/>
                      </a:endParaRPr>
                    </a:p>
                    <a:p>
                      <a:endParaRPr lang="nl-NL" sz="900" kern="1200" smtClean="0">
                        <a:solidFill>
                          <a:schemeClr val="dk1"/>
                        </a:solidFill>
                        <a:latin typeface="+mn-lt"/>
                        <a:ea typeface="+mn-ea"/>
                        <a:cs typeface="+mn-cs"/>
                      </a:endParaRPr>
                    </a:p>
                    <a:p>
                      <a:r>
                        <a:rPr lang="nl-NL" sz="900" kern="1200" smtClean="0">
                          <a:solidFill>
                            <a:schemeClr val="dk1"/>
                          </a:solidFill>
                          <a:latin typeface="+mn-lt"/>
                          <a:ea typeface="+mn-ea"/>
                          <a:cs typeface="+mn-cs"/>
                        </a:rPr>
                        <a:t>Wanneer de in het derde lid bedoelde clausules voorzien in een termijn van meer dan zes maanden, of de overdracht van de effecten die het voorwerp uitmaken van het voorkooprecht niet binnen zes maanden is verwezenlijkt in overeenstemming met het voorkooprecht, wordt deze termijn van rechtswege tot zes maanden beperkt.</a:t>
                      </a:r>
                      <a:endParaRPr lang="nl-BE" sz="900" kern="1200" dirty="0">
                        <a:solidFill>
                          <a:schemeClr val="dk1"/>
                        </a:solidFill>
                        <a:latin typeface="+mn-lt"/>
                        <a:ea typeface="+mn-ea"/>
                        <a:cs typeface="+mn-cs"/>
                      </a:endParaRPr>
                    </a:p>
                  </a:txBody>
                  <a:tcPr marL="76200" marR="76200" marT="38100" marB="38100"/>
                </a:tc>
                <a:extLst>
                  <a:ext uri="{0D108BD9-81ED-4DB2-BD59-A6C34878D82A}">
                    <a16:rowId xmlns:a16="http://schemas.microsoft.com/office/drawing/2014/main" val="3768038756"/>
                  </a:ext>
                </a:extLst>
              </a:tr>
            </a:tbl>
          </a:graphicData>
        </a:graphic>
      </p:graphicFrame>
      <p:sp>
        <p:nvSpPr>
          <p:cNvPr id="4" name="Slide Number Placeholder 3">
            <a:extLst>
              <a:ext uri="{FF2B5EF4-FFF2-40B4-BE49-F238E27FC236}">
                <a16:creationId xmlns:a16="http://schemas.microsoft.com/office/drawing/2014/main" id="{0DD106CF-45D8-4DAA-B2B9-F3B6426B90C0}"/>
              </a:ext>
            </a:extLst>
          </p:cNvPr>
          <p:cNvSpPr>
            <a:spLocks noGrp="1"/>
          </p:cNvSpPr>
          <p:nvPr>
            <p:ph type="sldNum" sz="quarter" idx="4"/>
          </p:nvPr>
        </p:nvSpPr>
        <p:spPr/>
        <p:txBody>
          <a:bodyPr/>
          <a:lstStyle/>
          <a:p>
            <a:fld id="{B7045F4B-A22F-A242-A2F1-B8CBEA472894}" type="slidenum">
              <a:rPr lang="nl-NL" smtClean="0"/>
              <a:t>6</a:t>
            </a:fld>
            <a:endParaRPr lang="nl-NL"/>
          </a:p>
        </p:txBody>
      </p:sp>
      <p:sp>
        <p:nvSpPr>
          <p:cNvPr id="5" name="Title 1"/>
          <p:cNvSpPr>
            <a:spLocks noGrp="1"/>
          </p:cNvSpPr>
          <p:nvPr>
            <p:ph type="title"/>
          </p:nvPr>
        </p:nvSpPr>
        <p:spPr>
          <a:xfrm>
            <a:off x="468554" y="193204"/>
            <a:ext cx="8229600" cy="952500"/>
          </a:xfrm>
        </p:spPr>
        <p:txBody>
          <a:bodyPr/>
          <a:lstStyle/>
          <a:p>
            <a:r>
              <a:rPr lang="en-GB" smtClean="0"/>
              <a:t>NV (1/11) </a:t>
            </a:r>
            <a:endParaRPr lang="en-GB"/>
          </a:p>
        </p:txBody>
      </p:sp>
    </p:spTree>
    <p:extLst>
      <p:ext uri="{BB962C8B-B14F-4D97-AF65-F5344CB8AC3E}">
        <p14:creationId xmlns:p14="http://schemas.microsoft.com/office/powerpoint/2010/main" val="46807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54" y="193204"/>
            <a:ext cx="8229600" cy="952500"/>
          </a:xfrm>
        </p:spPr>
        <p:txBody>
          <a:bodyPr/>
          <a:lstStyle/>
          <a:p>
            <a:r>
              <a:rPr lang="en-GB" smtClean="0"/>
              <a:t>NV (2/10) </a:t>
            </a:r>
            <a:endParaRPr lang="en-GB"/>
          </a:p>
        </p:txBody>
      </p:sp>
      <p:sp>
        <p:nvSpPr>
          <p:cNvPr id="3" name="Content Placeholder 2"/>
          <p:cNvSpPr>
            <a:spLocks noGrp="1"/>
          </p:cNvSpPr>
          <p:nvPr>
            <p:ph idx="1"/>
          </p:nvPr>
        </p:nvSpPr>
        <p:spPr>
          <a:xfrm>
            <a:off x="468554" y="1417340"/>
            <a:ext cx="7682470" cy="3229520"/>
          </a:xfrm>
        </p:spPr>
        <p:txBody>
          <a:bodyPr>
            <a:normAutofit/>
          </a:bodyPr>
          <a:lstStyle/>
          <a:p>
            <a:pPr marL="0" indent="0">
              <a:spcAft>
                <a:spcPts val="0"/>
              </a:spcAft>
              <a:buNone/>
            </a:pPr>
            <a:r>
              <a:rPr lang="en-GB" sz="1800" smtClean="0">
                <a:solidFill>
                  <a:schemeClr val="accent1"/>
                </a:solidFill>
                <a:latin typeface="+mj-lt"/>
                <a:ea typeface="+mj-ea"/>
                <a:cs typeface="+mj-cs"/>
              </a:rPr>
              <a:t>Onvervreemdbaarheidsbeding</a:t>
            </a:r>
          </a:p>
          <a:p>
            <a:pPr marL="0" indent="0">
              <a:spcAft>
                <a:spcPts val="0"/>
              </a:spcAft>
              <a:buNone/>
            </a:pPr>
            <a:endParaRPr lang="en-GB" sz="1100" smtClean="0">
              <a:solidFill>
                <a:schemeClr val="accent1"/>
              </a:solidFill>
              <a:latin typeface="+mj-lt"/>
              <a:ea typeface="+mj-ea"/>
              <a:cs typeface="+mj-cs"/>
            </a:endParaRPr>
          </a:p>
          <a:p>
            <a:pPr>
              <a:spcAft>
                <a:spcPts val="0"/>
              </a:spcAft>
            </a:pPr>
            <a:r>
              <a:rPr lang="en-GB" sz="1400" smtClean="0"/>
              <a:t>Begrip</a:t>
            </a:r>
          </a:p>
          <a:p>
            <a:pPr lvl="1">
              <a:spcAft>
                <a:spcPts val="0"/>
              </a:spcAft>
            </a:pPr>
            <a:r>
              <a:rPr lang="en-GB" sz="1400" smtClean="0"/>
              <a:t>Definitie</a:t>
            </a:r>
            <a:r>
              <a:rPr lang="en-GB" sz="1400"/>
              <a:t>: </a:t>
            </a:r>
            <a:endParaRPr lang="en-GB" sz="1400" smtClean="0"/>
          </a:p>
          <a:p>
            <a:pPr lvl="2">
              <a:spcAft>
                <a:spcPts val="0"/>
              </a:spcAft>
            </a:pPr>
            <a:r>
              <a:rPr lang="en-GB" sz="1400" smtClean="0"/>
              <a:t>Verbintenis </a:t>
            </a:r>
            <a:r>
              <a:rPr lang="en-GB" sz="1400"/>
              <a:t>om aandelen niet over te </a:t>
            </a:r>
            <a:r>
              <a:rPr lang="en-GB" sz="1400" smtClean="0"/>
              <a:t>dragen</a:t>
            </a:r>
          </a:p>
          <a:p>
            <a:pPr lvl="2">
              <a:spcAft>
                <a:spcPts val="0"/>
              </a:spcAft>
            </a:pPr>
            <a:r>
              <a:rPr lang="en-GB" sz="1400" smtClean="0"/>
              <a:t>Absolute overdraagbaarheid</a:t>
            </a:r>
            <a:endParaRPr lang="en-GB" sz="1400"/>
          </a:p>
          <a:p>
            <a:pPr lvl="1">
              <a:spcAft>
                <a:spcPts val="0"/>
              </a:spcAft>
            </a:pPr>
            <a:r>
              <a:rPr lang="en-GB" sz="1400"/>
              <a:t>Grijze zone:</a:t>
            </a:r>
          </a:p>
          <a:p>
            <a:pPr lvl="2">
              <a:spcAft>
                <a:spcPts val="0"/>
              </a:spcAft>
            </a:pPr>
            <a:r>
              <a:rPr lang="en-GB" sz="1400"/>
              <a:t>Verbod om over te dragen aan bepaalde personen</a:t>
            </a:r>
          </a:p>
          <a:p>
            <a:pPr lvl="2">
              <a:spcAft>
                <a:spcPts val="0"/>
              </a:spcAft>
            </a:pPr>
            <a:r>
              <a:rPr lang="en-GB" sz="1400"/>
              <a:t>Overdracht verbonden aan verbintenis (bv. betaling geldsom)</a:t>
            </a:r>
            <a:endParaRPr lang="en-GB" sz="1400" b="1" u="sng"/>
          </a:p>
          <a:p>
            <a:pPr marL="695340" lvl="1" indent="0">
              <a:spcAft>
                <a:spcPts val="0"/>
              </a:spcAft>
              <a:buNone/>
            </a:pPr>
            <a:r>
              <a:rPr lang="en-GB" sz="1400">
                <a:sym typeface="Wingdings" panose="05000000000000000000" pitchFamily="2" charset="2"/>
              </a:rPr>
              <a:t> n.v.t. bij </a:t>
            </a:r>
            <a:r>
              <a:rPr lang="en-GB" sz="1400"/>
              <a:t>loutere beperkingen, op voorwaarde dat zij niet tot de juridische of feitelijke (quasi-)onoverdraagbaarheid leiden</a:t>
            </a:r>
          </a:p>
        </p:txBody>
      </p:sp>
      <p:sp>
        <p:nvSpPr>
          <p:cNvPr id="4" name="Slide Number Placeholder 3">
            <a:extLst>
              <a:ext uri="{FF2B5EF4-FFF2-40B4-BE49-F238E27FC236}">
                <a16:creationId xmlns:a16="http://schemas.microsoft.com/office/drawing/2014/main" id="{5D5ACE0F-1333-4747-B359-C9CB03B4636E}"/>
              </a:ext>
            </a:extLst>
          </p:cNvPr>
          <p:cNvSpPr>
            <a:spLocks noGrp="1"/>
          </p:cNvSpPr>
          <p:nvPr>
            <p:ph type="sldNum" sz="quarter" idx="4"/>
          </p:nvPr>
        </p:nvSpPr>
        <p:spPr/>
        <p:txBody>
          <a:bodyPr/>
          <a:lstStyle/>
          <a:p>
            <a:fld id="{B7045F4B-A22F-A242-A2F1-B8CBEA472894}" type="slidenum">
              <a:rPr lang="nl-NL" smtClean="0"/>
              <a:t>7</a:t>
            </a:fld>
            <a:endParaRPr lang="nl-NL"/>
          </a:p>
        </p:txBody>
      </p:sp>
    </p:spTree>
    <p:extLst>
      <p:ext uri="{BB962C8B-B14F-4D97-AF65-F5344CB8AC3E}">
        <p14:creationId xmlns:p14="http://schemas.microsoft.com/office/powerpoint/2010/main" val="1547039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54" y="193204"/>
            <a:ext cx="8229600" cy="952500"/>
          </a:xfrm>
        </p:spPr>
        <p:txBody>
          <a:bodyPr/>
          <a:lstStyle/>
          <a:p>
            <a:r>
              <a:rPr lang="en-GB" smtClean="0"/>
              <a:t>NV (3/10) </a:t>
            </a:r>
            <a:endParaRPr lang="en-GB"/>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8554" y="1417340"/>
                <a:ext cx="8675446" cy="3960440"/>
              </a:xfrm>
            </p:spPr>
            <p:txBody>
              <a:bodyPr>
                <a:noAutofit/>
              </a:bodyPr>
              <a:lstStyle/>
              <a:p>
                <a:pPr marL="0" indent="0">
                  <a:spcAft>
                    <a:spcPts val="0"/>
                  </a:spcAft>
                  <a:buNone/>
                </a:pPr>
                <a:r>
                  <a:rPr lang="en-GB" sz="1800" smtClean="0">
                    <a:solidFill>
                      <a:schemeClr val="accent1"/>
                    </a:solidFill>
                  </a:rPr>
                  <a:t>Onvervreemdbaarheidsbeding</a:t>
                </a:r>
              </a:p>
              <a:p>
                <a:pPr marL="0" indent="0">
                  <a:spcAft>
                    <a:spcPts val="0"/>
                  </a:spcAft>
                  <a:buNone/>
                </a:pPr>
                <a:endParaRPr lang="en-GB" sz="1100">
                  <a:solidFill>
                    <a:schemeClr val="accent1"/>
                  </a:solidFill>
                </a:endParaRPr>
              </a:p>
              <a:p>
                <a:pPr>
                  <a:spcAft>
                    <a:spcPts val="0"/>
                  </a:spcAft>
                </a:pPr>
                <a:r>
                  <a:rPr lang="en-GB" sz="1400" smtClean="0">
                    <a:solidFill>
                      <a:schemeClr val="tx1"/>
                    </a:solidFill>
                  </a:rPr>
                  <a:t>Geldigheid</a:t>
                </a:r>
              </a:p>
              <a:p>
                <a:pPr lvl="1">
                  <a:spcAft>
                    <a:spcPts val="0"/>
                  </a:spcAft>
                </a:pPr>
                <a:r>
                  <a:rPr lang="en-GB" sz="1400" smtClean="0">
                    <a:solidFill>
                      <a:schemeClr val="tx1"/>
                    </a:solidFill>
                  </a:rPr>
                  <a:t>Geldigheidsvoorwaarden:</a:t>
                </a:r>
                <a:endParaRPr lang="en-GB" sz="1400">
                  <a:solidFill>
                    <a:schemeClr val="tx1"/>
                  </a:solidFill>
                </a:endParaRPr>
              </a:p>
              <a:p>
                <a:pPr lvl="2">
                  <a:spcAft>
                    <a:spcPts val="0"/>
                  </a:spcAft>
                </a:pPr>
                <a:r>
                  <a:rPr lang="en-GB" sz="1400">
                    <a:solidFill>
                      <a:schemeClr val="tx1"/>
                    </a:solidFill>
                  </a:rPr>
                  <a:t>Rechtmatig belang m.b.t. bestaan</a:t>
                </a:r>
              </a:p>
              <a:p>
                <a:pPr lvl="2">
                  <a:spcAft>
                    <a:spcPts val="0"/>
                  </a:spcAft>
                </a:pPr>
                <a:r>
                  <a:rPr lang="en-GB" sz="1400">
                    <a:solidFill>
                      <a:schemeClr val="tx1"/>
                    </a:solidFill>
                  </a:rPr>
                  <a:t>Op ogenblik totstandkoming (</a:t>
                </a:r>
                <a14:m>
                  <m:oMath xmlns:m="http://schemas.openxmlformats.org/officeDocument/2006/math">
                    <m:r>
                      <a:rPr lang="en-GB" sz="1400" i="1">
                        <a:solidFill>
                          <a:schemeClr val="tx1"/>
                        </a:solidFill>
                        <a:latin typeface="Cambria Math" panose="02040503050406030204" pitchFamily="18" charset="0"/>
                        <a:ea typeface="Cambria Math" panose="02040503050406030204" pitchFamily="18" charset="0"/>
                      </a:rPr>
                      <m:t>≠</m:t>
                    </m:r>
                  </m:oMath>
                </a14:m>
                <a:r>
                  <a:rPr lang="en-GB" sz="1400">
                    <a:solidFill>
                      <a:schemeClr val="tx1"/>
                    </a:solidFill>
                  </a:rPr>
                  <a:t> “steeds”)</a:t>
                </a:r>
              </a:p>
              <a:p>
                <a:pPr lvl="2">
                  <a:spcAft>
                    <a:spcPts val="0"/>
                  </a:spcAft>
                </a:pPr>
                <a:r>
                  <a:rPr lang="en-GB" sz="1400">
                    <a:solidFill>
                      <a:schemeClr val="tx1"/>
                    </a:solidFill>
                  </a:rPr>
                  <a:t>Rechtmatig belang m.b.t. duur</a:t>
                </a:r>
              </a:p>
              <a:p>
                <a:pPr lvl="1">
                  <a:spcAft>
                    <a:spcPts val="0"/>
                  </a:spcAft>
                </a:pPr>
                <a:r>
                  <a:rPr lang="en-GB" sz="1400" smtClean="0">
                    <a:solidFill>
                      <a:schemeClr val="tx1"/>
                    </a:solidFill>
                  </a:rPr>
                  <a:t>Sanctie</a:t>
                </a:r>
                <a:r>
                  <a:rPr lang="en-GB" sz="1400">
                    <a:solidFill>
                      <a:schemeClr val="tx1"/>
                    </a:solidFill>
                  </a:rPr>
                  <a:t>:</a:t>
                </a:r>
              </a:p>
              <a:p>
                <a:pPr lvl="2">
                  <a:spcAft>
                    <a:spcPts val="0"/>
                  </a:spcAft>
                </a:pPr>
                <a:r>
                  <a:rPr lang="en-GB" sz="1400">
                    <a:solidFill>
                      <a:schemeClr val="tx1"/>
                    </a:solidFill>
                  </a:rPr>
                  <a:t>(Partiële) nietigheid</a:t>
                </a:r>
              </a:p>
              <a:p>
                <a:pPr lvl="2">
                  <a:spcAft>
                    <a:spcPts val="0"/>
                  </a:spcAft>
                </a:pPr>
                <a:r>
                  <a:rPr lang="en-GB" sz="1400"/>
                  <a:t>Cass. 23/01/2015: matiging mogelijk indien het aan de partijbedoeling beantwoordt </a:t>
                </a:r>
                <a:endParaRPr lang="en-GB" sz="140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8554" y="1417340"/>
                <a:ext cx="8675446" cy="3960440"/>
              </a:xfrm>
              <a:blipFill>
                <a:blip r:embed="rId3"/>
                <a:stretch>
                  <a:fillRect l="-1687" t="-770"/>
                </a:stretch>
              </a:blipFill>
            </p:spPr>
            <p:txBody>
              <a:bodyPr/>
              <a:lstStyle/>
              <a:p>
                <a:r>
                  <a:rPr lang="nl-BE">
                    <a:noFill/>
                  </a:rPr>
                  <a:t> </a:t>
                </a:r>
              </a:p>
            </p:txBody>
          </p:sp>
        </mc:Fallback>
      </mc:AlternateContent>
      <p:sp>
        <p:nvSpPr>
          <p:cNvPr id="4" name="Slide Number Placeholder 3">
            <a:extLst>
              <a:ext uri="{FF2B5EF4-FFF2-40B4-BE49-F238E27FC236}">
                <a16:creationId xmlns:a16="http://schemas.microsoft.com/office/drawing/2014/main" id="{BD795E6C-593A-4560-82A4-51AEE16891C8}"/>
              </a:ext>
            </a:extLst>
          </p:cNvPr>
          <p:cNvSpPr>
            <a:spLocks noGrp="1"/>
          </p:cNvSpPr>
          <p:nvPr>
            <p:ph type="sldNum" sz="quarter" idx="4"/>
          </p:nvPr>
        </p:nvSpPr>
        <p:spPr/>
        <p:txBody>
          <a:bodyPr/>
          <a:lstStyle/>
          <a:p>
            <a:fld id="{B7045F4B-A22F-A242-A2F1-B8CBEA472894}" type="slidenum">
              <a:rPr lang="nl-NL" smtClean="0"/>
              <a:t>8</a:t>
            </a:fld>
            <a:endParaRPr lang="nl-NL"/>
          </a:p>
        </p:txBody>
      </p:sp>
    </p:spTree>
    <p:extLst>
      <p:ext uri="{BB962C8B-B14F-4D97-AF65-F5344CB8AC3E}">
        <p14:creationId xmlns:p14="http://schemas.microsoft.com/office/powerpoint/2010/main" val="353601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W&amp;C Standard">
  <a:themeElements>
    <a:clrScheme name="White Rebrand Colors">
      <a:dk1>
        <a:srgbClr val="000000"/>
      </a:dk1>
      <a:lt1>
        <a:sysClr val="window" lastClr="FFFFFF"/>
      </a:lt1>
      <a:dk2>
        <a:srgbClr val="000000"/>
      </a:dk2>
      <a:lt2>
        <a:srgbClr val="FFFFFF"/>
      </a:lt2>
      <a:accent1>
        <a:srgbClr val="00A5D9"/>
      </a:accent1>
      <a:accent2>
        <a:srgbClr val="DCDDDE"/>
      </a:accent2>
      <a:accent3>
        <a:srgbClr val="46C0E5"/>
      </a:accent3>
      <a:accent4>
        <a:srgbClr val="AFB1B4"/>
      </a:accent4>
      <a:accent5>
        <a:srgbClr val="C5E7F7"/>
      </a:accent5>
      <a:accent6>
        <a:srgbClr val="808285"/>
      </a:accent6>
      <a:hlink>
        <a:srgbClr val="0000FF"/>
      </a:hlink>
      <a:folHlink>
        <a:srgbClr val="800080"/>
      </a:folHlink>
    </a:clrScheme>
    <a:fontScheme name="W&amp;C Standard">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a:solidFill>
            <a:schemeClr val="tx1"/>
          </a:solidFill>
          <a:headEnd type="none" w="med" len="med"/>
          <a:tailEnd type="none" w="med" len="med"/>
        </a:ln>
      </a:spPr>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defPPr marL="0" marR="0" indent="0" algn="l" defTabSz="914400" rtl="0" eaLnBrk="1" fontAlgn="base" latinLnBrk="0" hangingPunct="1">
          <a:lnSpc>
            <a:spcPct val="100000"/>
          </a:lnSpc>
          <a:spcBef>
            <a:spcPct val="35000"/>
          </a:spcBef>
          <a:spcAft>
            <a:spcPct val="0"/>
          </a:spcAft>
          <a:buClr>
            <a:srgbClr val="00A5D9"/>
          </a:buClr>
          <a:buSzPct val="90000"/>
          <a:buFont typeface="Wingdings" charset="2"/>
          <a:buNone/>
          <a:tabLst>
            <a:tab pos="400050" algn="l"/>
          </a:tabLst>
          <a:defRPr kumimoji="0" sz="1200" b="0" i="0" u="none" strike="noStrike" cap="none" normalizeH="0" baseline="0" dirty="0" smtClean="0">
            <a:ln>
              <a:noFill/>
            </a:ln>
            <a:solidFill>
              <a:schemeClr val="tx1"/>
            </a:solidFill>
            <a:effectLst/>
            <a:latin typeface="Arial" charset="0"/>
            <a:ea typeface="Arial" charset="0"/>
            <a:cs typeface="Arial" charset="0"/>
          </a:defRPr>
        </a:defPPr>
      </a:lstStyle>
      <a:style>
        <a:lnRef idx="2">
          <a:schemeClr val="accent1"/>
        </a:lnRef>
        <a:fillRef idx="1">
          <a:schemeClr val="lt1"/>
        </a:fillRef>
        <a:effectRef idx="0">
          <a:schemeClr val="accent1"/>
        </a:effectRef>
        <a:fontRef idx="minor">
          <a:schemeClr val="dk1"/>
        </a:fontRef>
      </a:style>
    </a:spDef>
    <a:lnDef>
      <a:spPr bwMode="auto">
        <a:solidFill>
          <a:srgbClr val="3656AB"/>
        </a:solidFill>
        <a:ln w="12700" cap="flat" cmpd="sng" algn="ctr">
          <a:solidFill>
            <a:schemeClr val="tx1"/>
          </a:solidFill>
          <a:prstDash val="solid"/>
          <a:round/>
          <a:headEnd type="none" w="med" len="med"/>
          <a:tailEnd type="none"/>
        </a:ln>
        <a:effectLst/>
      </a:spPr>
      <a:bodyPr/>
      <a:lstStyle/>
    </a:lnDef>
  </a:objectDefaults>
  <a:extraClrSchemeLst>
    <a:extraClrScheme>
      <a:clrScheme name="Text pages 1">
        <a:dk1>
          <a:srgbClr val="000000"/>
        </a:dk1>
        <a:lt1>
          <a:srgbClr val="FFFFFF"/>
        </a:lt1>
        <a:dk2>
          <a:srgbClr val="DCDCDC"/>
        </a:dk2>
        <a:lt2>
          <a:srgbClr val="F8E5D6"/>
        </a:lt2>
        <a:accent1>
          <a:srgbClr val="D46F23"/>
        </a:accent1>
        <a:accent2>
          <a:srgbClr val="E28C4D"/>
        </a:accent2>
        <a:accent3>
          <a:srgbClr val="FFFFFF"/>
        </a:accent3>
        <a:accent4>
          <a:srgbClr val="000000"/>
        </a:accent4>
        <a:accent5>
          <a:srgbClr val="E6BBAC"/>
        </a:accent5>
        <a:accent6>
          <a:srgbClr val="CD7E45"/>
        </a:accent6>
        <a:hlink>
          <a:srgbClr val="E9A97A"/>
        </a:hlink>
        <a:folHlink>
          <a:srgbClr val="EFC19F"/>
        </a:folHlink>
      </a:clrScheme>
      <a:clrMap bg1="lt1" tx1="dk1" bg2="lt2" tx2="dk2" accent1="accent1" accent2="accent2" accent3="accent3" accent4="accent4" accent5="accent5" accent6="accent6" hlink="hlink" folHlink="folHlink"/>
    </a:extraClrScheme>
    <a:extraClrScheme>
      <a:clrScheme name="Text pages 2">
        <a:dk1>
          <a:srgbClr val="000000"/>
        </a:dk1>
        <a:lt1>
          <a:srgbClr val="FFFFFF"/>
        </a:lt1>
        <a:dk2>
          <a:srgbClr val="DCDCDC"/>
        </a:dk2>
        <a:lt2>
          <a:srgbClr val="9BD2FF"/>
        </a:lt2>
        <a:accent1>
          <a:srgbClr val="005DAA"/>
        </a:accent1>
        <a:accent2>
          <a:srgbClr val="0082EE"/>
        </a:accent2>
        <a:accent3>
          <a:srgbClr val="FFFFFF"/>
        </a:accent3>
        <a:accent4>
          <a:srgbClr val="000000"/>
        </a:accent4>
        <a:accent5>
          <a:srgbClr val="AAB6D2"/>
        </a:accent5>
        <a:accent6>
          <a:srgbClr val="0075D8"/>
        </a:accent6>
        <a:hlink>
          <a:srgbClr val="219BFF"/>
        </a:hlink>
        <a:folHlink>
          <a:srgbClr val="79C2FF"/>
        </a:folHlink>
      </a:clrScheme>
      <a:clrMap bg1="lt1" tx1="dk1" bg2="lt2" tx2="dk2" accent1="accent1" accent2="accent2" accent3="accent3" accent4="accent4" accent5="accent5" accent6="accent6" hlink="hlink" folHlink="folHlink"/>
    </a:extraClrScheme>
    <a:extraClrScheme>
      <a:clrScheme name="Text pages 3">
        <a:dk1>
          <a:srgbClr val="000000"/>
        </a:dk1>
        <a:lt1>
          <a:srgbClr val="FFFFFF"/>
        </a:lt1>
        <a:dk2>
          <a:srgbClr val="DCDCDC"/>
        </a:dk2>
        <a:lt2>
          <a:srgbClr val="B7DEFF"/>
        </a:lt2>
        <a:accent1>
          <a:srgbClr val="005DAA"/>
        </a:accent1>
        <a:accent2>
          <a:srgbClr val="1997FF"/>
        </a:accent2>
        <a:accent3>
          <a:srgbClr val="FFFFFF"/>
        </a:accent3>
        <a:accent4>
          <a:srgbClr val="000000"/>
        </a:accent4>
        <a:accent5>
          <a:srgbClr val="AAB6D2"/>
        </a:accent5>
        <a:accent6>
          <a:srgbClr val="1688E7"/>
        </a:accent6>
        <a:hlink>
          <a:srgbClr val="65B9FF"/>
        </a:hlink>
        <a:folHlink>
          <a:srgbClr val="93CEFF"/>
        </a:folHlink>
      </a:clrScheme>
      <a:clrMap bg1="lt1" tx1="dk1" bg2="lt2" tx2="dk2" accent1="accent1" accent2="accent2" accent3="accent3" accent4="accent4" accent5="accent5" accent6="accent6" hlink="hlink" folHlink="folHlink"/>
    </a:extraClrScheme>
    <a:extraClrScheme>
      <a:clrScheme name="Text pages 4">
        <a:dk1>
          <a:srgbClr val="000000"/>
        </a:dk1>
        <a:lt1>
          <a:srgbClr val="FFFFFF"/>
        </a:lt1>
        <a:dk2>
          <a:srgbClr val="C9CBCC"/>
        </a:dk2>
        <a:lt2>
          <a:srgbClr val="B7DEFF"/>
        </a:lt2>
        <a:accent1>
          <a:srgbClr val="005DAA"/>
        </a:accent1>
        <a:accent2>
          <a:srgbClr val="1997FF"/>
        </a:accent2>
        <a:accent3>
          <a:srgbClr val="FFFFFF"/>
        </a:accent3>
        <a:accent4>
          <a:srgbClr val="000000"/>
        </a:accent4>
        <a:accent5>
          <a:srgbClr val="AAB6D2"/>
        </a:accent5>
        <a:accent6>
          <a:srgbClr val="1688E7"/>
        </a:accent6>
        <a:hlink>
          <a:srgbClr val="65B9FF"/>
        </a:hlink>
        <a:folHlink>
          <a:srgbClr val="93CEFF"/>
        </a:folHlink>
      </a:clrScheme>
      <a:clrMap bg1="lt1" tx1="dk1" bg2="lt2" tx2="dk2" accent1="accent1" accent2="accent2" accent3="accent3" accent4="accent4" accent5="accent5" accent6="accent6" hlink="hlink" folHlink="folHlink"/>
    </a:extraClrScheme>
    <a:extraClrScheme>
      <a:clrScheme name="Text pages 5">
        <a:dk1>
          <a:srgbClr val="000000"/>
        </a:dk1>
        <a:lt1>
          <a:srgbClr val="FFFFFF"/>
        </a:lt1>
        <a:dk2>
          <a:srgbClr val="C9CBCC"/>
        </a:dk2>
        <a:lt2>
          <a:srgbClr val="B7DEFF"/>
        </a:lt2>
        <a:accent1>
          <a:srgbClr val="005DAA"/>
        </a:accent1>
        <a:accent2>
          <a:srgbClr val="00A5D9"/>
        </a:accent2>
        <a:accent3>
          <a:srgbClr val="FFFFFF"/>
        </a:accent3>
        <a:accent4>
          <a:srgbClr val="000000"/>
        </a:accent4>
        <a:accent5>
          <a:srgbClr val="AAB6D2"/>
        </a:accent5>
        <a:accent6>
          <a:srgbClr val="0095C4"/>
        </a:accent6>
        <a:hlink>
          <a:srgbClr val="00AF9E"/>
        </a:hlink>
        <a:folHlink>
          <a:srgbClr val="93CEFF"/>
        </a:folHlink>
      </a:clrScheme>
      <a:clrMap bg1="lt1" tx1="dk1" bg2="lt2" tx2="dk2" accent1="accent1" accent2="accent2" accent3="accent3" accent4="accent4" accent5="accent5" accent6="accent6" hlink="hlink" folHlink="folHlink"/>
    </a:extraClrScheme>
    <a:extraClrScheme>
      <a:clrScheme name="Text pages 6">
        <a:dk1>
          <a:srgbClr val="000000"/>
        </a:dk1>
        <a:lt1>
          <a:srgbClr val="FFFFFF"/>
        </a:lt1>
        <a:dk2>
          <a:srgbClr val="C9CBCC"/>
        </a:dk2>
        <a:lt2>
          <a:srgbClr val="6DB33F"/>
        </a:lt2>
        <a:accent1>
          <a:srgbClr val="005DAA"/>
        </a:accent1>
        <a:accent2>
          <a:srgbClr val="00AF9E"/>
        </a:accent2>
        <a:accent3>
          <a:srgbClr val="FFFFFF"/>
        </a:accent3>
        <a:accent4>
          <a:srgbClr val="000000"/>
        </a:accent4>
        <a:accent5>
          <a:srgbClr val="AAB6D2"/>
        </a:accent5>
        <a:accent6>
          <a:srgbClr val="009E8F"/>
        </a:accent6>
        <a:hlink>
          <a:srgbClr val="00A5D9"/>
        </a:hlink>
        <a:folHlink>
          <a:srgbClr val="93CEFF"/>
        </a:folHlink>
      </a:clrScheme>
      <a:clrMap bg1="lt1" tx1="dk1" bg2="lt2" tx2="dk2" accent1="accent1" accent2="accent2" accent3="accent3" accent4="accent4" accent5="accent5" accent6="accent6" hlink="hlink" folHlink="folHlink"/>
    </a:extraClrScheme>
    <a:extraClrScheme>
      <a:clrScheme name="Text pages 7">
        <a:dk1>
          <a:srgbClr val="000000"/>
        </a:dk1>
        <a:lt1>
          <a:srgbClr val="FFFFFF"/>
        </a:lt1>
        <a:dk2>
          <a:srgbClr val="C9CBCC"/>
        </a:dk2>
        <a:lt2>
          <a:srgbClr val="93CEFF"/>
        </a:lt2>
        <a:accent1>
          <a:srgbClr val="005DAA"/>
        </a:accent1>
        <a:accent2>
          <a:srgbClr val="00AF9E"/>
        </a:accent2>
        <a:accent3>
          <a:srgbClr val="FFFFFF"/>
        </a:accent3>
        <a:accent4>
          <a:srgbClr val="000000"/>
        </a:accent4>
        <a:accent5>
          <a:srgbClr val="AAB6D2"/>
        </a:accent5>
        <a:accent6>
          <a:srgbClr val="009E8F"/>
        </a:accent6>
        <a:hlink>
          <a:srgbClr val="00A5D9"/>
        </a:hlink>
        <a:folHlink>
          <a:srgbClr val="6DB33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lobal_English_Full_Template.potm" id="{A8D17A2F-B926-4B70-BD75-F067858B2DB5}" vid="{1AB48D26-8016-465F-97A3-DFF5DDE930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2908</TotalTime>
  <Words>2000</Words>
  <Application>Microsoft Office PowerPoint</Application>
  <PresentationFormat>On-screen Show (16:10)</PresentationFormat>
  <Paragraphs>331</Paragraphs>
  <Slides>33</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33</vt:i4>
      </vt:variant>
    </vt:vector>
  </HeadingPairs>
  <TitlesOfParts>
    <vt:vector size="41" baseType="lpstr">
      <vt:lpstr>Arial</vt:lpstr>
      <vt:lpstr>Calibri</vt:lpstr>
      <vt:lpstr>Calibri Light</vt:lpstr>
      <vt:lpstr>Cambria Math</vt:lpstr>
      <vt:lpstr>Wingdings</vt:lpstr>
      <vt:lpstr>Wingdings 2</vt:lpstr>
      <vt:lpstr>W&amp;C Standard</vt:lpstr>
      <vt:lpstr>Office Theme</vt:lpstr>
      <vt:lpstr>PowerPoint Presentation</vt:lpstr>
      <vt:lpstr>Conventionele beperkingen  op de overdracht en overgang van aandelen  in BV en NV</vt:lpstr>
      <vt:lpstr>Inhoud</vt:lpstr>
      <vt:lpstr>Toepassingsgebied</vt:lpstr>
      <vt:lpstr>Toepassingsgebied</vt:lpstr>
      <vt:lpstr>Soorten en geldigheid</vt:lpstr>
      <vt:lpstr>NV (1/11) </vt:lpstr>
      <vt:lpstr>NV (2/10) </vt:lpstr>
      <vt:lpstr>NV (3/10) </vt:lpstr>
      <vt:lpstr>NV (4/10) </vt:lpstr>
      <vt:lpstr>NV (5/10) </vt:lpstr>
      <vt:lpstr>NV (6/10) </vt:lpstr>
      <vt:lpstr>NV (7/10) </vt:lpstr>
      <vt:lpstr>NV (8/10) </vt:lpstr>
      <vt:lpstr>NV (9/10)</vt:lpstr>
      <vt:lpstr>NV (10/10) </vt:lpstr>
      <vt:lpstr>BV</vt:lpstr>
      <vt:lpstr>Statuten of aandeelhoudersovereenkomst?</vt:lpstr>
      <vt:lpstr>Statuten of aandeelhoudersovereenkomst?</vt:lpstr>
      <vt:lpstr>Totstandkoming (1/2)</vt:lpstr>
      <vt:lpstr>Totstandkoming (2/2)</vt:lpstr>
      <vt:lpstr>Statuten of aandeelhoudersovereenkomst?</vt:lpstr>
      <vt:lpstr>Rechtsgevolgen – Partijen (1/2)</vt:lpstr>
      <vt:lpstr>Rechtsgevolgen – Partijen (2/2)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Conventionele beperkingen  op de overdracht en overgang van aandelen  in BV en NV</vt:lpstr>
    </vt:vector>
  </TitlesOfParts>
  <Company>White &amp; Case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W&amp;C</dc:creator>
  <cp:lastModifiedBy>Barbara Wuyts</cp:lastModifiedBy>
  <cp:revision>119</cp:revision>
  <cp:lastPrinted>2021-03-28T19:55:21Z</cp:lastPrinted>
  <dcterms:created xsi:type="dcterms:W3CDTF">2021-03-28T12:37:04Z</dcterms:created>
  <dcterms:modified xsi:type="dcterms:W3CDTF">2021-05-04T09:54:58Z</dcterms:modified>
</cp:coreProperties>
</file>